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326" r:id="rId2"/>
    <p:sldId id="337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42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600" b="1" dirty="0" smtClean="0">
                <a:latin typeface="Corbel" pitchFamily="34" charset="0"/>
                <a:ea typeface="Kozuka Mincho Pr6N H" panose="02020900000000000000" pitchFamily="18" charset="-128"/>
              </a:rPr>
              <a:t>SANAT VE TASARIM </a:t>
            </a:r>
            <a:r>
              <a:rPr lang="tr-TR" sz="2600" b="1" dirty="0">
                <a:latin typeface="Corbel" pitchFamily="34" charset="0"/>
                <a:ea typeface="Kozuka Mincho Pr6N H" panose="02020900000000000000" pitchFamily="18" charset="-128"/>
              </a:rPr>
              <a:t>ANASANAT </a:t>
            </a:r>
            <a:r>
              <a:rPr lang="tr-TR" sz="2600" b="1" dirty="0" smtClean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  <a:r>
              <a:rPr lang="tr-TR" sz="2600" b="1" dirty="0">
                <a:latin typeface="Corbel" panose="020B0503020204020204" pitchFamily="34" charset="0"/>
              </a:rPr>
              <a:t> YÜKSEK LİSANS PROGRAMI </a:t>
            </a:r>
            <a:endParaRPr lang="tr-TR" sz="2600" b="1" dirty="0"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93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Mehmet Şamil AĞRIDAĞ </a:t>
            </a:r>
          </a:p>
          <a:p>
            <a:pPr algn="ctr"/>
            <a:r>
              <a:rPr lang="tr-TR" sz="2000" b="1" dirty="0">
                <a:solidFill>
                  <a:srgbClr val="000000"/>
                </a:solidFill>
                <a:latin typeface="Corbel" pitchFamily="34" charset="0"/>
                <a:ea typeface="Agenda-Light;Yu Gothic"/>
                <a:cs typeface="Agenda-Light;Yu Gothic"/>
              </a:rPr>
              <a:t>Sanatın Dijital Dönüşümünde </a:t>
            </a:r>
            <a:r>
              <a:rPr lang="tr-TR" sz="2000" b="1" dirty="0" err="1">
                <a:solidFill>
                  <a:srgbClr val="000000"/>
                </a:solidFill>
                <a:latin typeface="Corbel" pitchFamily="34" charset="0"/>
                <a:ea typeface="Agenda-Light;Yu Gothic"/>
                <a:cs typeface="Agenda-Light;Yu Gothic"/>
              </a:rPr>
              <a:t>NFT'ler</a:t>
            </a:r>
            <a:r>
              <a:rPr lang="tr-TR" sz="2000" b="1" dirty="0">
                <a:solidFill>
                  <a:srgbClr val="000000"/>
                </a:solidFill>
                <a:latin typeface="Corbel" pitchFamily="34" charset="0"/>
                <a:ea typeface="Agenda-Light;Yu Gothic"/>
                <a:cs typeface="Agenda-Light;Yu Gothic"/>
              </a:rPr>
              <a:t>: </a:t>
            </a:r>
          </a:p>
          <a:p>
            <a:pPr algn="ctr"/>
            <a:r>
              <a:rPr lang="tr-TR" sz="2000" b="1" dirty="0" err="1">
                <a:solidFill>
                  <a:srgbClr val="000000"/>
                </a:solidFill>
                <a:latin typeface="Corbel" pitchFamily="34" charset="0"/>
                <a:ea typeface="Agenda-Light;Yu Gothic"/>
                <a:cs typeface="Agenda-Light;Yu Gothic"/>
              </a:rPr>
              <a:t>Baudrillard'ın</a:t>
            </a:r>
            <a:r>
              <a:rPr lang="tr-TR" sz="2000" b="1" dirty="0">
                <a:solidFill>
                  <a:srgbClr val="000000"/>
                </a:solidFill>
                <a:latin typeface="Corbel" pitchFamily="34" charset="0"/>
                <a:ea typeface="Agenda-Light;Yu Gothic"/>
                <a:cs typeface="Agenda-Light;Yu Gothic"/>
              </a:rPr>
              <a:t> Değer Teorisi Bağlamında Bir İnceleme </a:t>
            </a:r>
            <a:endParaRPr lang="tr-TR" sz="2000" i="1" dirty="0">
              <a:solidFill>
                <a:srgbClr val="000000"/>
              </a:solidFill>
              <a:latin typeface="Corbel" pitchFamily="34" charset="0"/>
              <a:ea typeface="Agenda-Light;Yu Gothic"/>
              <a:cs typeface="Agenda-Light;Yu Gothic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8" y="437210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755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Begüm MACAN</a:t>
            </a:r>
          </a:p>
          <a:p>
            <a:pPr algn="ctr">
              <a:spcAft>
                <a:spcPts val="600"/>
              </a:spcAft>
            </a:pPr>
            <a:r>
              <a:rPr lang="tr-TR" sz="2000" b="1" dirty="0" err="1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Sophie</a:t>
            </a: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Taeuber</a:t>
            </a: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Kuklaları ve Dada Kafası Heykelleri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8" y="437210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13:20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76723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78296" y="2814667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Zeynep </a:t>
            </a:r>
            <a:r>
              <a:rPr lang="tr-TR" sz="2000" b="1" dirty="0" err="1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Berçinay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TURAN</a:t>
            </a:r>
          </a:p>
          <a:p>
            <a:pPr algn="ctr">
              <a:spcAft>
                <a:spcPts val="600"/>
              </a:spcAft>
            </a:pP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Ölümü Fotoğraflamak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23571" y="434212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13:40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2053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78295" y="2356740"/>
            <a:ext cx="9177806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Esra AYDIN  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"Alternatif  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Görüntü Oluşturma Yöntemi Olarak  </a:t>
            </a:r>
            <a:r>
              <a:rPr lang="tr-TR" sz="1600" b="1" dirty="0" err="1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Pinhole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(İğne Deliği) Tekniği’’</a:t>
            </a: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Candan TILISIM 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"Görsel 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Hikaye Anlatımında Gerçeklik Kurgusu: </a:t>
            </a:r>
            <a:r>
              <a:rPr lang="tr-TR" sz="1600" b="1" dirty="0" err="1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Staged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Photography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’’</a:t>
            </a:r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Caner SÖNMEZ  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’’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Fotogerçekçi 3B Görselleştirmenin Endüstriyel Tasarımdaki Rolü ve İşlevleri’’</a:t>
            </a:r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Ece HAMAT 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</a:t>
            </a:r>
            <a:r>
              <a:rPr lang="tr-TR" sz="1600" b="1" dirty="0" smtClean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Dijital 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Sanat Sergilerinde Sürükleyici Deneyim Teknolojilerinin Türleri ve Kullanımı’’</a:t>
            </a:r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Ahsen AKTAŞ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"Osmanlı 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Minyatürlerinde Mesleklerin Temsili: ‘</a:t>
            </a:r>
            <a:r>
              <a:rPr lang="tr-TR" sz="1600" b="1" dirty="0" err="1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Surname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-i </a:t>
            </a:r>
            <a:r>
              <a:rPr lang="tr-TR" sz="1600" b="1" dirty="0" err="1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Humayun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’ Örneği’’</a:t>
            </a: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Ayça KILIÇER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"Empresyonizm 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Akımının Öncüsü </a:t>
            </a:r>
            <a:r>
              <a:rPr lang="tr-TR" sz="1600" b="1" dirty="0" err="1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Claude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Monet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Eserlerinde Üslup ve Renk’’</a:t>
            </a:r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Uğur ÖZGÜMÜŞ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"Özel 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Efekt Makyajı Bağlamında Dizi İncelemesi: ‘</a:t>
            </a:r>
            <a:r>
              <a:rPr lang="tr-TR" sz="1600" b="1" dirty="0" err="1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American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Horror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Story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’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</a:t>
            </a:r>
            <a:endParaRPr lang="tr-TR" sz="1600" b="1" dirty="0">
              <a:latin typeface="Corbel" panose="020B0503020204020204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Mehmet Şamil AĞRIDAĞ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</a:t>
            </a:r>
            <a:r>
              <a:rPr lang="tr-TR" sz="1600" b="1" dirty="0" smtClean="0">
                <a:solidFill>
                  <a:srgbClr val="000000"/>
                </a:solidFill>
                <a:latin typeface="Corbel" panose="020B0503020204020204" pitchFamily="34" charset="0"/>
                <a:ea typeface="Agenda-Light;Yu Gothic"/>
                <a:cs typeface="Agenda-Light;Yu Gothic"/>
              </a:rPr>
              <a:t>Sanatın </a:t>
            </a:r>
            <a:r>
              <a:rPr lang="tr-TR" sz="1600" b="1" dirty="0">
                <a:solidFill>
                  <a:srgbClr val="000000"/>
                </a:solidFill>
                <a:latin typeface="Corbel" panose="020B0503020204020204" pitchFamily="34" charset="0"/>
                <a:ea typeface="Agenda-Light;Yu Gothic"/>
                <a:cs typeface="Agenda-Light;Yu Gothic"/>
              </a:rPr>
              <a:t>Dijital Dönüşümünde </a:t>
            </a:r>
            <a:r>
              <a:rPr lang="tr-TR" sz="1600" b="1" dirty="0" err="1">
                <a:solidFill>
                  <a:srgbClr val="000000"/>
                </a:solidFill>
                <a:latin typeface="Corbel" panose="020B0503020204020204" pitchFamily="34" charset="0"/>
                <a:ea typeface="Agenda-Light;Yu Gothic"/>
                <a:cs typeface="Agenda-Light;Yu Gothic"/>
              </a:rPr>
              <a:t>NFT'ler</a:t>
            </a:r>
            <a:r>
              <a:rPr lang="tr-TR" sz="1600" b="1" dirty="0">
                <a:solidFill>
                  <a:srgbClr val="000000"/>
                </a:solidFill>
                <a:latin typeface="Corbel" panose="020B0503020204020204" pitchFamily="34" charset="0"/>
                <a:ea typeface="Agenda-Light;Yu Gothic"/>
                <a:cs typeface="Agenda-Light;Yu Gothic"/>
              </a:rPr>
              <a:t>: </a:t>
            </a:r>
            <a:r>
              <a:rPr lang="tr-TR" sz="1600" b="1" dirty="0" err="1" smtClean="0">
                <a:solidFill>
                  <a:srgbClr val="000000"/>
                </a:solidFill>
                <a:latin typeface="Corbel" panose="020B0503020204020204" pitchFamily="34" charset="0"/>
                <a:ea typeface="Agenda-Light;Yu Gothic"/>
                <a:cs typeface="Agenda-Light;Yu Gothic"/>
              </a:rPr>
              <a:t>Baudrillard'ın</a:t>
            </a:r>
            <a:r>
              <a:rPr lang="tr-TR" sz="1600" b="1" dirty="0" smtClean="0">
                <a:solidFill>
                  <a:srgbClr val="000000"/>
                </a:solidFill>
                <a:latin typeface="Corbel" panose="020B0503020204020204" pitchFamily="34" charset="0"/>
                <a:ea typeface="Agenda-Light;Yu Gothic"/>
                <a:cs typeface="Agenda-Light;Yu Gothic"/>
              </a:rPr>
              <a:t> </a:t>
            </a:r>
            <a:r>
              <a:rPr lang="tr-TR" sz="1600" b="1" dirty="0">
                <a:solidFill>
                  <a:srgbClr val="000000"/>
                </a:solidFill>
                <a:latin typeface="Corbel" panose="020B0503020204020204" pitchFamily="34" charset="0"/>
                <a:ea typeface="Agenda-Light;Yu Gothic"/>
                <a:cs typeface="Agenda-Light;Yu Gothic"/>
              </a:rPr>
              <a:t>Değer Teorisi Bağlamında Bir İnceleme’’ </a:t>
            </a:r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Begüm MACAN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</a:t>
            </a:r>
            <a:r>
              <a:rPr lang="tr-TR" sz="1600" b="1" kern="100" dirty="0" err="1" smtClean="0">
                <a:latin typeface="Corbel" panose="020B05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Sophie</a:t>
            </a:r>
            <a:r>
              <a:rPr lang="tr-TR" sz="1600" b="1" kern="100" dirty="0" smtClean="0">
                <a:latin typeface="Corbel" panose="020B05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1" kern="100" dirty="0" err="1">
                <a:latin typeface="Corbel" panose="020B05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Taeuber</a:t>
            </a:r>
            <a:r>
              <a:rPr lang="tr-TR" sz="1600" b="1" kern="100" dirty="0">
                <a:latin typeface="Corbel" panose="020B05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Kuklaları ve Dada Kafası Heykelleri’’ </a:t>
            </a:r>
            <a:endParaRPr lang="tr-TR" sz="1600" b="1" dirty="0">
              <a:solidFill>
                <a:srgbClr val="0000FF"/>
              </a:solidFill>
              <a:latin typeface="Corbel" panose="020B0503020204020204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Zeynep </a:t>
            </a:r>
            <a:r>
              <a:rPr lang="tr-TR" sz="1600" b="1" dirty="0" err="1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Berçinay</a:t>
            </a: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TURAN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"Ölümü 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Fotoğraflamak’’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210" y="6877049"/>
            <a:ext cx="867891" cy="867891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5" y="1316961"/>
            <a:ext cx="104029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</a:t>
            </a:r>
            <a:r>
              <a:rPr lang="tr-TR" sz="2000" b="1" dirty="0" smtClean="0">
                <a:latin typeface="Corbel" pitchFamily="34" charset="0"/>
              </a:rPr>
              <a:t>DALI</a:t>
            </a:r>
            <a:r>
              <a:rPr lang="tr-TR" sz="2000" b="1" dirty="0"/>
              <a:t> </a:t>
            </a:r>
            <a:r>
              <a:rPr lang="tr-TR" sz="2000" b="1" dirty="0">
                <a:latin typeface="Corbel" panose="020B0503020204020204" pitchFamily="34" charset="0"/>
              </a:rPr>
              <a:t>YÜKSEK LİSANS PROGRAMI </a:t>
            </a:r>
          </a:p>
          <a:p>
            <a:pPr algn="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800955" y="6137123"/>
            <a:ext cx="2887255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1600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1600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sz="1600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09:40</a:t>
            </a:r>
            <a:endParaRPr lang="tr-TR" sz="1600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1600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sz="1600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sz="1600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7861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Esra AYDIN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Alternatif  Görüntü Oluşturma Yöntemi Olarak  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Pinhole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(İğne Deliği) Tekniği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8" y="437210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09:40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1755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Candan TILISIM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Görsel Hikaye Anlatımında Gerçeklik Kurgusu: 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Staged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Photography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8" y="437210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0679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Caner SÖNMEZ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Fotogerçekçi 3B Görselleştirmenin Endüstriyel Tasarımdaki Rolü ve İşlevleri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8" y="437210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10:20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0887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Ece HAMAT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Dijital Sanat Sergilerinde Sürükleyici Deneyim Teknolojilerinin Türleri ve Kullanımı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8" y="437210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10:40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9321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Ahsen AKTAŞ </a:t>
            </a:r>
          </a:p>
          <a:p>
            <a:pPr algn="ctr"/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Osmanlı Minyatürlerinde Mesleklerin Temsili: ‘</a:t>
            </a:r>
            <a:r>
              <a:rPr lang="tr-TR" sz="2000" b="1" dirty="0" err="1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Surname</a:t>
            </a: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-i </a:t>
            </a:r>
            <a:r>
              <a:rPr lang="tr-TR" sz="2000" b="1" dirty="0" err="1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Humayun</a:t>
            </a: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’ Örneği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8" y="437210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9609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Ayça KILIÇER   </a:t>
            </a:r>
          </a:p>
          <a:p>
            <a:pPr algn="ctr">
              <a:spcAft>
                <a:spcPts val="600"/>
              </a:spcAft>
            </a:pP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Empresyonizm Akımının Öncüsü </a:t>
            </a:r>
            <a:r>
              <a:rPr lang="tr-TR" sz="2000" b="1" dirty="0" err="1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Claude</a:t>
            </a: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Monet</a:t>
            </a: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Eserlerinde Üslup ve Renk  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8" y="437210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11:20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9130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Uğur ÖZGÜMÜŞ </a:t>
            </a:r>
          </a:p>
          <a:p>
            <a:pPr algn="ctr">
              <a:spcAft>
                <a:spcPts val="600"/>
              </a:spcAft>
            </a:pP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Özel Efekt Makyajı Bağlamında Dizi İncelemesi: ‘</a:t>
            </a:r>
            <a:r>
              <a:rPr lang="tr-TR" sz="2000" b="1" dirty="0" err="1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American</a:t>
            </a: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Horror</a:t>
            </a:r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Story</a:t>
            </a:r>
            <a:endParaRPr lang="tr-TR" sz="2000" b="1" dirty="0"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8" y="437210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11:40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6867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544</Words>
  <Application>Microsoft Office PowerPoint</Application>
  <PresentationFormat>Özel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221</cp:revision>
  <dcterms:created xsi:type="dcterms:W3CDTF">2022-05-23T10:38:10Z</dcterms:created>
  <dcterms:modified xsi:type="dcterms:W3CDTF">2024-03-27T15:34:04Z</dcterms:modified>
</cp:coreProperties>
</file>