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handoutMasterIdLst>
    <p:handoutMasterId r:id="rId9"/>
  </p:handoutMasterIdLst>
  <p:sldIdLst>
    <p:sldId id="330" r:id="rId2"/>
    <p:sldId id="304" r:id="rId3"/>
    <p:sldId id="335" r:id="rId4"/>
    <p:sldId id="331" r:id="rId5"/>
    <p:sldId id="332" r:id="rId6"/>
    <p:sldId id="333" r:id="rId7"/>
    <p:sldId id="334" r:id="rId8"/>
  </p:sldIdLst>
  <p:sldSz cx="10691813" cy="7920038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494">
          <p15:clr>
            <a:srgbClr val="A4A3A4"/>
          </p15:clr>
        </p15:guide>
        <p15:guide id="2" pos="336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DAF8F7"/>
    <a:srgbClr val="6EE4E1"/>
    <a:srgbClr val="660066"/>
    <a:srgbClr val="18827F"/>
    <a:srgbClr val="157573"/>
    <a:srgbClr val="1A8E8B"/>
    <a:srgbClr val="115F5D"/>
    <a:srgbClr val="6D37CD"/>
    <a:srgbClr val="FFE5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-1242" y="-102"/>
      </p:cViewPr>
      <p:guideLst>
        <p:guide orient="horz" pos="2494"/>
        <p:guide pos="336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6" d="100"/>
          <a:sy n="116" d="100"/>
        </p:scale>
        <p:origin x="238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C09F2-85C5-4DCD-A395-2EB239CAAAD6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58C28F-EEBE-4D44-BFD1-13656DF109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769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96173"/>
            <a:ext cx="9088041" cy="2757347"/>
          </a:xfrm>
        </p:spPr>
        <p:txBody>
          <a:bodyPr anchor="b"/>
          <a:lstStyle>
            <a:lvl1pPr algn="ctr"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4159854"/>
            <a:ext cx="8018860" cy="1912175"/>
          </a:xfrm>
        </p:spPr>
        <p:txBody>
          <a:bodyPr/>
          <a:lstStyle>
            <a:lvl1pPr marL="0" indent="0" algn="ctr">
              <a:buNone/>
              <a:defRPr sz="2772"/>
            </a:lvl1pPr>
            <a:lvl2pPr marL="528020" indent="0" algn="ctr">
              <a:buNone/>
              <a:defRPr sz="2310"/>
            </a:lvl2pPr>
            <a:lvl3pPr marL="1056041" indent="0" algn="ctr">
              <a:buNone/>
              <a:defRPr sz="2079"/>
            </a:lvl3pPr>
            <a:lvl4pPr marL="1584061" indent="0" algn="ctr">
              <a:buNone/>
              <a:defRPr sz="1848"/>
            </a:lvl4pPr>
            <a:lvl5pPr marL="2112081" indent="0" algn="ctr">
              <a:buNone/>
              <a:defRPr sz="1848"/>
            </a:lvl5pPr>
            <a:lvl6pPr marL="2640101" indent="0" algn="ctr">
              <a:buNone/>
              <a:defRPr sz="1848"/>
            </a:lvl6pPr>
            <a:lvl7pPr marL="3168122" indent="0" algn="ctr">
              <a:buNone/>
              <a:defRPr sz="1848"/>
            </a:lvl7pPr>
            <a:lvl8pPr marL="3696142" indent="0" algn="ctr">
              <a:buNone/>
              <a:defRPr sz="1848"/>
            </a:lvl8pPr>
            <a:lvl9pPr marL="4224162" indent="0" algn="ctr">
              <a:buNone/>
              <a:defRPr sz="1848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1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41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21669"/>
            <a:ext cx="2305422" cy="6711866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21669"/>
            <a:ext cx="6782619" cy="6711866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37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41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974512"/>
            <a:ext cx="9221689" cy="3294515"/>
          </a:xfrm>
        </p:spPr>
        <p:txBody>
          <a:bodyPr anchor="b"/>
          <a:lstStyle>
            <a:lvl1pPr>
              <a:defRPr sz="6929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300194"/>
            <a:ext cx="9221689" cy="1732508"/>
          </a:xfrm>
        </p:spPr>
        <p:txBody>
          <a:bodyPr/>
          <a:lstStyle>
            <a:lvl1pPr marL="0" indent="0">
              <a:buNone/>
              <a:defRPr sz="2772">
                <a:solidFill>
                  <a:schemeClr val="tx1"/>
                </a:solidFill>
              </a:defRPr>
            </a:lvl1pPr>
            <a:lvl2pPr marL="528020" indent="0">
              <a:buNone/>
              <a:defRPr sz="2310">
                <a:solidFill>
                  <a:schemeClr val="tx1">
                    <a:tint val="75000"/>
                  </a:schemeClr>
                </a:solidFill>
              </a:defRPr>
            </a:lvl2pPr>
            <a:lvl3pPr marL="1056041" indent="0">
              <a:buNone/>
              <a:defRPr sz="2079">
                <a:solidFill>
                  <a:schemeClr val="tx1">
                    <a:tint val="75000"/>
                  </a:schemeClr>
                </a:solidFill>
              </a:defRPr>
            </a:lvl3pPr>
            <a:lvl4pPr marL="158406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4pPr>
            <a:lvl5pPr marL="211208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5pPr>
            <a:lvl6pPr marL="2640101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6pPr>
            <a:lvl7pPr marL="316812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7pPr>
            <a:lvl8pPr marL="369614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8pPr>
            <a:lvl9pPr marL="4224162" indent="0">
              <a:buNone/>
              <a:defRPr sz="184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408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108344"/>
            <a:ext cx="4544021" cy="5025191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075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21671"/>
            <a:ext cx="9221689" cy="1530841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941510"/>
            <a:ext cx="4523137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893014"/>
            <a:ext cx="4523137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941510"/>
            <a:ext cx="4545413" cy="951504"/>
          </a:xfrm>
        </p:spPr>
        <p:txBody>
          <a:bodyPr anchor="b"/>
          <a:lstStyle>
            <a:lvl1pPr marL="0" indent="0">
              <a:buNone/>
              <a:defRPr sz="2772" b="1"/>
            </a:lvl1pPr>
            <a:lvl2pPr marL="528020" indent="0">
              <a:buNone/>
              <a:defRPr sz="2310" b="1"/>
            </a:lvl2pPr>
            <a:lvl3pPr marL="1056041" indent="0">
              <a:buNone/>
              <a:defRPr sz="2079" b="1"/>
            </a:lvl3pPr>
            <a:lvl4pPr marL="1584061" indent="0">
              <a:buNone/>
              <a:defRPr sz="1848" b="1"/>
            </a:lvl4pPr>
            <a:lvl5pPr marL="2112081" indent="0">
              <a:buNone/>
              <a:defRPr sz="1848" b="1"/>
            </a:lvl5pPr>
            <a:lvl6pPr marL="2640101" indent="0">
              <a:buNone/>
              <a:defRPr sz="1848" b="1"/>
            </a:lvl6pPr>
            <a:lvl7pPr marL="3168122" indent="0">
              <a:buNone/>
              <a:defRPr sz="1848" b="1"/>
            </a:lvl7pPr>
            <a:lvl8pPr marL="3696142" indent="0">
              <a:buNone/>
              <a:defRPr sz="1848" b="1"/>
            </a:lvl8pPr>
            <a:lvl9pPr marL="4224162" indent="0">
              <a:buNone/>
              <a:defRPr sz="1848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893014"/>
            <a:ext cx="4545413" cy="42551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66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475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468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140341"/>
            <a:ext cx="5412730" cy="5628360"/>
          </a:xfrm>
        </p:spPr>
        <p:txBody>
          <a:bodyPr/>
          <a:lstStyle>
            <a:lvl1pPr>
              <a:defRPr sz="3696"/>
            </a:lvl1pPr>
            <a:lvl2pPr>
              <a:defRPr sz="3234"/>
            </a:lvl2pPr>
            <a:lvl3pPr>
              <a:defRPr sz="2772"/>
            </a:lvl3pPr>
            <a:lvl4pPr>
              <a:defRPr sz="2310"/>
            </a:lvl4pPr>
            <a:lvl5pPr>
              <a:defRPr sz="2310"/>
            </a:lvl5pPr>
            <a:lvl6pPr>
              <a:defRPr sz="2310"/>
            </a:lvl6pPr>
            <a:lvl7pPr>
              <a:defRPr sz="2310"/>
            </a:lvl7pPr>
            <a:lvl8pPr>
              <a:defRPr sz="2310"/>
            </a:lvl8pPr>
            <a:lvl9pPr>
              <a:defRPr sz="231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10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28002"/>
            <a:ext cx="3448388" cy="1848009"/>
          </a:xfrm>
        </p:spPr>
        <p:txBody>
          <a:bodyPr anchor="b"/>
          <a:lstStyle>
            <a:lvl1pPr>
              <a:defRPr sz="3696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140341"/>
            <a:ext cx="5412730" cy="5628360"/>
          </a:xfrm>
        </p:spPr>
        <p:txBody>
          <a:bodyPr anchor="t"/>
          <a:lstStyle>
            <a:lvl1pPr marL="0" indent="0">
              <a:buNone/>
              <a:defRPr sz="3696"/>
            </a:lvl1pPr>
            <a:lvl2pPr marL="528020" indent="0">
              <a:buNone/>
              <a:defRPr sz="3234"/>
            </a:lvl2pPr>
            <a:lvl3pPr marL="1056041" indent="0">
              <a:buNone/>
              <a:defRPr sz="2772"/>
            </a:lvl3pPr>
            <a:lvl4pPr marL="1584061" indent="0">
              <a:buNone/>
              <a:defRPr sz="2310"/>
            </a:lvl4pPr>
            <a:lvl5pPr marL="2112081" indent="0">
              <a:buNone/>
              <a:defRPr sz="2310"/>
            </a:lvl5pPr>
            <a:lvl6pPr marL="2640101" indent="0">
              <a:buNone/>
              <a:defRPr sz="2310"/>
            </a:lvl6pPr>
            <a:lvl7pPr marL="3168122" indent="0">
              <a:buNone/>
              <a:defRPr sz="2310"/>
            </a:lvl7pPr>
            <a:lvl8pPr marL="3696142" indent="0">
              <a:buNone/>
              <a:defRPr sz="2310"/>
            </a:lvl8pPr>
            <a:lvl9pPr marL="4224162" indent="0">
              <a:buNone/>
              <a:defRPr sz="231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376011"/>
            <a:ext cx="3448388" cy="4401855"/>
          </a:xfrm>
        </p:spPr>
        <p:txBody>
          <a:bodyPr/>
          <a:lstStyle>
            <a:lvl1pPr marL="0" indent="0">
              <a:buNone/>
              <a:defRPr sz="1848"/>
            </a:lvl1pPr>
            <a:lvl2pPr marL="528020" indent="0">
              <a:buNone/>
              <a:defRPr sz="1617"/>
            </a:lvl2pPr>
            <a:lvl3pPr marL="1056041" indent="0">
              <a:buNone/>
              <a:defRPr sz="1386"/>
            </a:lvl3pPr>
            <a:lvl4pPr marL="1584061" indent="0">
              <a:buNone/>
              <a:defRPr sz="1155"/>
            </a:lvl4pPr>
            <a:lvl5pPr marL="2112081" indent="0">
              <a:buNone/>
              <a:defRPr sz="1155"/>
            </a:lvl5pPr>
            <a:lvl6pPr marL="2640101" indent="0">
              <a:buNone/>
              <a:defRPr sz="1155"/>
            </a:lvl6pPr>
            <a:lvl7pPr marL="3168122" indent="0">
              <a:buNone/>
              <a:defRPr sz="1155"/>
            </a:lvl7pPr>
            <a:lvl8pPr marL="3696142" indent="0">
              <a:buNone/>
              <a:defRPr sz="1155"/>
            </a:lvl8pPr>
            <a:lvl9pPr marL="4224162" indent="0">
              <a:buNone/>
              <a:defRPr sz="1155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60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21671"/>
            <a:ext cx="9221689" cy="153084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108344"/>
            <a:ext cx="9221689" cy="50251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4F5362-BF55-4ACA-89C6-14C4036E8A2A}" type="datetimeFigureOut">
              <a:rPr lang="en-US" smtClean="0"/>
              <a:t>3/27/2024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340703"/>
            <a:ext cx="3608487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340703"/>
            <a:ext cx="2405658" cy="42166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8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1071F-5B40-4EBA-8F1A-D89D1D47A2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224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56041" rtl="0" eaLnBrk="1" latinLnBrk="0" hangingPunct="1">
        <a:lnSpc>
          <a:spcPct val="90000"/>
        </a:lnSpc>
        <a:spcBef>
          <a:spcPct val="0"/>
        </a:spcBef>
        <a:buNone/>
        <a:defRPr sz="508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4010" indent="-264010" algn="l" defTabSz="1056041" rtl="0" eaLnBrk="1" latinLnBrk="0" hangingPunct="1">
        <a:lnSpc>
          <a:spcPct val="90000"/>
        </a:lnSpc>
        <a:spcBef>
          <a:spcPts val="1155"/>
        </a:spcBef>
        <a:buFont typeface="Arial" panose="020B0604020202020204" pitchFamily="34" charset="0"/>
        <a:buChar char="•"/>
        <a:defRPr sz="3234" kern="1200">
          <a:solidFill>
            <a:schemeClr val="tx1"/>
          </a:solidFill>
          <a:latin typeface="+mn-lt"/>
          <a:ea typeface="+mn-ea"/>
          <a:cs typeface="+mn-cs"/>
        </a:defRPr>
      </a:lvl1pPr>
      <a:lvl2pPr marL="792030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772" kern="1200">
          <a:solidFill>
            <a:schemeClr val="tx1"/>
          </a:solidFill>
          <a:latin typeface="+mn-lt"/>
          <a:ea typeface="+mn-ea"/>
          <a:cs typeface="+mn-cs"/>
        </a:defRPr>
      </a:lvl2pPr>
      <a:lvl3pPr marL="132005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310" kern="1200">
          <a:solidFill>
            <a:schemeClr val="tx1"/>
          </a:solidFill>
          <a:latin typeface="+mn-lt"/>
          <a:ea typeface="+mn-ea"/>
          <a:cs typeface="+mn-cs"/>
        </a:defRPr>
      </a:lvl3pPr>
      <a:lvl4pPr marL="184807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376091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90411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43213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96015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488172" indent="-264010" algn="l" defTabSz="1056041" rtl="0" eaLnBrk="1" latinLnBrk="0" hangingPunct="1">
        <a:lnSpc>
          <a:spcPct val="90000"/>
        </a:lnSpc>
        <a:spcBef>
          <a:spcPts val="577"/>
        </a:spcBef>
        <a:buFont typeface="Arial" panose="020B0604020202020204" pitchFamily="34" charset="0"/>
        <a:buChar char="•"/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1pPr>
      <a:lvl2pPr marL="528020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2pPr>
      <a:lvl3pPr marL="105604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3pPr>
      <a:lvl4pPr marL="158406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4pPr>
      <a:lvl5pPr marL="211208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5pPr>
      <a:lvl6pPr marL="2640101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6pPr>
      <a:lvl7pPr marL="316812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7pPr>
      <a:lvl8pPr marL="369614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8pPr>
      <a:lvl9pPr marL="4224162" algn="l" defTabSz="1056041" rtl="0" eaLnBrk="1" latinLnBrk="0" hangingPunct="1">
        <a:defRPr sz="207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288212" y="3260914"/>
            <a:ext cx="64036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tr-TR" sz="1600" dirty="0"/>
          </a:p>
          <a:p>
            <a:pPr algn="ctr"/>
            <a:endParaRPr lang="tr-TR" sz="3200" b="1" dirty="0">
              <a:solidFill>
                <a:srgbClr val="0000FF"/>
              </a:solidFill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8852" y="6648841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299135" y="2713524"/>
            <a:ext cx="10402906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2023-2024 BAHAR YARIYILI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LİSANSÜSTÜ </a:t>
            </a:r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ÖĞRENCİ </a:t>
            </a:r>
            <a:r>
              <a:rPr lang="tr-TR" sz="2800" b="1" dirty="0" smtClean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</a:rPr>
              <a:t>SEMİNERLERİ</a:t>
            </a:r>
          </a:p>
          <a:p>
            <a:pPr algn="r"/>
            <a:r>
              <a:rPr lang="tr-TR" sz="2600" b="1" dirty="0" smtClean="0">
                <a:latin typeface="Corbel" pitchFamily="34" charset="0"/>
                <a:ea typeface="Kozuka Mincho Pr6N H" panose="02020900000000000000" pitchFamily="18" charset="-128"/>
              </a:rPr>
              <a:t>SANAT VE TASARIM </a:t>
            </a:r>
            <a:r>
              <a:rPr lang="tr-TR" sz="2600" b="1" dirty="0">
                <a:latin typeface="Corbel" pitchFamily="34" charset="0"/>
                <a:ea typeface="Kozuka Mincho Pr6N H" panose="02020900000000000000" pitchFamily="18" charset="-128"/>
              </a:rPr>
              <a:t>ANASANAT </a:t>
            </a:r>
            <a:r>
              <a:rPr lang="tr-TR" sz="2600" b="1" dirty="0" smtClean="0">
                <a:latin typeface="Corbel" pitchFamily="34" charset="0"/>
                <a:ea typeface="Kozuka Mincho Pr6N H" panose="02020900000000000000" pitchFamily="18" charset="-128"/>
              </a:rPr>
              <a:t>DALI</a:t>
            </a:r>
            <a:r>
              <a:rPr lang="tr-TR" sz="2600" b="1" dirty="0">
                <a:latin typeface="Corbel" panose="020B0503020204020204" pitchFamily="34" charset="0"/>
              </a:rPr>
              <a:t> SANATTA YETERLİK PROGRAMI </a:t>
            </a:r>
            <a:endParaRPr lang="tr-TR" sz="2600" b="1" dirty="0">
              <a:latin typeface="Corbel" pitchFamily="34" charset="0"/>
              <a:ea typeface="Kozuka Mincho Pr6N H" panose="02020900000000000000" pitchFamily="18" charset="-128"/>
            </a:endParaRPr>
          </a:p>
          <a:p>
            <a:pPr algn="r"/>
            <a:r>
              <a:rPr lang="tr-TR" sz="2800" b="1" dirty="0">
                <a:solidFill>
                  <a:srgbClr val="0000FF"/>
                </a:solidFill>
                <a:latin typeface="Corbel" pitchFamily="34" charset="0"/>
                <a:ea typeface="Kozuka Mincho Pr6N H" panose="02020900000000000000" pitchFamily="18" charset="-128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400" b="1" dirty="0">
              <a:solidFill>
                <a:srgbClr val="0000FF"/>
              </a:solidFill>
              <a:latin typeface="Corbel" pitchFamily="34" charset="0"/>
              <a:ea typeface="Kozuka Mincho Pr6N H" panose="020209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8008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009650" y="2588943"/>
            <a:ext cx="9682163" cy="21852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r">
              <a:spcAft>
                <a:spcPts val="12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Deniz DİKBAŞ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G</a:t>
            </a:r>
            <a:r>
              <a:rPr lang="tr-TR" sz="1600" b="1" dirty="0" smtClean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örsel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İletişim Tasarımında Kurumsal Kimlik Kavramı ve </a:t>
            </a:r>
            <a:r>
              <a:rPr lang="tr-TR" sz="1600" b="1" dirty="0" smtClean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‘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Dokuz Eylül Üniversitesi' Örneği’’</a:t>
            </a:r>
            <a:endParaRPr lang="tr-TR" sz="1600" b="1" dirty="0">
              <a:solidFill>
                <a:srgbClr val="0000FF"/>
              </a:solidFill>
              <a:latin typeface="Corbel" panose="020B0503020204020204" pitchFamily="34" charset="0"/>
              <a:ea typeface="Segoe UI Black" panose="020B0A02040204020203" pitchFamily="34" charset="0"/>
              <a:cs typeface="Times New Roman" panose="02020603050405020304" pitchFamily="18" charset="0"/>
            </a:endParaRPr>
          </a:p>
          <a:p>
            <a:pPr algn="r">
              <a:spcAft>
                <a:spcPts val="1200"/>
              </a:spcAft>
            </a:pPr>
            <a:r>
              <a:rPr lang="tr-TR" sz="1600" b="1" dirty="0" smtClean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Taner </a:t>
            </a: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ÇAMSARI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"Heykelde </a:t>
            </a:r>
            <a:r>
              <a:rPr lang="tr-TR" sz="1600" b="1" dirty="0" err="1">
                <a:latin typeface="Corbel" panose="020B0503020204020204" pitchFamily="34" charset="0"/>
                <a:ea typeface="Segoe UI Black" panose="020B0A02040204020203" pitchFamily="34" charset="0"/>
              </a:rPr>
              <a:t>Biyomorfik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</a:rPr>
              <a:t>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K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</a:rPr>
              <a:t>aynaklı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 Biçim Denemeleri’’  </a:t>
            </a:r>
            <a:endParaRPr lang="tr-TR" sz="1600" b="1" dirty="0">
              <a:solidFill>
                <a:srgbClr val="0000FF"/>
              </a:solidFill>
              <a:latin typeface="Corbel" panose="020B0503020204020204" pitchFamily="34" charset="0"/>
              <a:ea typeface="Segoe UI Black" panose="020B0A02040204020203" pitchFamily="34" charset="0"/>
            </a:endParaRPr>
          </a:p>
          <a:p>
            <a:pPr algn="r">
              <a:spcAft>
                <a:spcPts val="12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Olcay GÜLTEPE</a:t>
            </a:r>
            <a:r>
              <a:rPr lang="tr-TR" sz="1600" b="1" dirty="0">
                <a:latin typeface="Corbel" panose="020B0503020204020204" pitchFamily="34" charset="0"/>
                <a:ea typeface="Segoe UI Black" panose="020B0A02040204020203" pitchFamily="34" charset="0"/>
              </a:rPr>
              <a:t> </a:t>
            </a:r>
            <a:r>
              <a:rPr lang="tr-TR" sz="1600" dirty="0" smtClean="0">
                <a:latin typeface="Corbel" panose="020B0503020204020204" pitchFamily="34" charset="0"/>
                <a:ea typeface="Segoe UI Black" panose="020B0A02040204020203" pitchFamily="34" charset="0"/>
              </a:rPr>
              <a:t>"</a:t>
            </a:r>
            <a:r>
              <a:rPr lang="tr-TR" sz="1600" b="1" dirty="0" smtClean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Çağdaş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Sanatın Kanonu Olarak Bienaller ve Sanatçının Konumu’’</a:t>
            </a:r>
            <a:endParaRPr lang="tr-TR" sz="1600" dirty="0">
              <a:latin typeface="Corbel" panose="020B0503020204020204" pitchFamily="34" charset="0"/>
              <a:ea typeface="Times New Roman" panose="02020603050405020304" pitchFamily="18" charset="0"/>
            </a:endParaRPr>
          </a:p>
          <a:p>
            <a:pPr algn="r">
              <a:spcAft>
                <a:spcPts val="12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Aslı ÖZER </a:t>
            </a:r>
            <a:r>
              <a:rPr lang="tr-TR" sz="1600" b="1" dirty="0" smtClean="0"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"</a:t>
            </a:r>
            <a:r>
              <a:rPr lang="tr-TR" sz="1600" b="1" dirty="0" smtClean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İşlevsellik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Bağlamında Bir Sanat Uygulaması’’ </a:t>
            </a:r>
          </a:p>
          <a:p>
            <a:pPr algn="r">
              <a:spcAft>
                <a:spcPts val="1200"/>
              </a:spcAft>
            </a:pPr>
            <a:r>
              <a:rPr lang="tr-TR" sz="1600" b="1" dirty="0">
                <a:solidFill>
                  <a:srgbClr val="0000FF"/>
                </a:solidFill>
                <a:latin typeface="Corbel" panose="020B0503020204020204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İbrahim Gencer YÜZER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’’3D Modelleme ile Dijital Ortamda Heykel  Tasarım Süreçleri ve </a:t>
            </a:r>
            <a:r>
              <a:rPr lang="tr-TR" sz="1600" b="1" dirty="0" smtClean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bir </a:t>
            </a:r>
            <a:r>
              <a:rPr lang="tr-TR" sz="1600" b="1" dirty="0">
                <a:solidFill>
                  <a:srgbClr val="0C0C0C"/>
                </a:solidFill>
                <a:latin typeface="Corbel" panose="020B0503020204020204" pitchFamily="34" charset="0"/>
                <a:ea typeface="Segoe UI Black" panose="020B0A02040204020203" pitchFamily="34" charset="0"/>
              </a:rPr>
              <a:t>Uygulama Örneği’’ </a:t>
            </a:r>
            <a:endParaRPr lang="tr-TR" sz="1600" dirty="0">
              <a:latin typeface="Corbel" panose="020B0503020204020204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</a:t>
            </a:r>
            <a:r>
              <a:rPr lang="tr-TR" sz="2000" b="1" dirty="0" smtClean="0">
                <a:latin typeface="Corbel" pitchFamily="34" charset="0"/>
              </a:rPr>
              <a:t>DALI</a:t>
            </a:r>
            <a:r>
              <a:rPr lang="tr-TR" sz="2000" b="1" dirty="0"/>
              <a:t> </a:t>
            </a:r>
            <a:r>
              <a:rPr lang="tr-TR" sz="2000" b="1" dirty="0">
                <a:latin typeface="Corbel" panose="020B0503020204020204" pitchFamily="34" charset="0"/>
              </a:rPr>
              <a:t>SANATTA YETERLİK PROGRAMI 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6029702" y="5030261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14:00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031558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Deniz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DİKBAŞ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Görsel İletişim Tasarımında Kurumsal Kimlik Kavramı ve 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  <a:cs typeface="Calibri" panose="020F0502020204030204" pitchFamily="34" charset="0"/>
              </a:rPr>
              <a:t>‘Dokuz Eylül Üniversitesi' Örneği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cs typeface="Calibri" panose="020F050202020403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8" y="4372105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14:00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11802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Taner ÇAMSARI</a:t>
            </a:r>
          </a:p>
          <a:p>
            <a:pPr algn="ctr"/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</a:rPr>
              <a:t>Heykelde </a:t>
            </a:r>
            <a:r>
              <a:rPr lang="tr-TR" sz="2000" b="1" dirty="0" err="1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</a:rPr>
              <a:t>Biyomorfik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</a:rPr>
              <a:t> K</a:t>
            </a:r>
            <a:r>
              <a:rPr lang="tr-TR" sz="2000" b="1" dirty="0">
                <a:latin typeface="Corbel" pitchFamily="34" charset="0"/>
                <a:ea typeface="Segoe UI Black" panose="020B0A02040204020203" pitchFamily="34" charset="0"/>
              </a:rPr>
              <a:t>aynaklı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</a:rPr>
              <a:t> Biçim Denemeleri</a:t>
            </a:r>
            <a:endParaRPr lang="tr-TR" sz="2000" b="1" dirty="0">
              <a:solidFill>
                <a:srgbClr val="0000FF"/>
              </a:solidFill>
              <a:latin typeface="Corbel" pitchFamily="34" charset="0"/>
              <a:cs typeface="Calibri" panose="020F0502020204030204" pitchFamily="34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7" y="4177233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14:20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5962881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Olcay GÜLTEPE</a:t>
            </a:r>
          </a:p>
          <a:p>
            <a:pPr algn="ctr"/>
            <a:r>
              <a:rPr lang="tr-TR" sz="2000" b="1" dirty="0"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Çağdaş Sanatın Kanonu Olarak Bienaller ve Sanatçının Konumu</a:t>
            </a: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7" y="4177233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14:40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4284451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0310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Aslı ÖZER</a:t>
            </a:r>
          </a:p>
          <a:p>
            <a:pPr algn="ctr">
              <a:spcAft>
                <a:spcPts val="600"/>
              </a:spcAft>
            </a:pPr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</a:rPr>
              <a:t>İşlevsellik Bağlamında Bir Sanat Uygulaması </a:t>
            </a:r>
            <a:endParaRPr lang="tr-TR" sz="2000" dirty="0">
              <a:latin typeface="Corbel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7" y="4177233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15:00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7295823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risscrossEtching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1051"/>
          <a:stretch/>
        </p:blipFill>
        <p:spPr>
          <a:xfrm>
            <a:off x="0" y="0"/>
            <a:ext cx="10691813" cy="792003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1349112" y="2671425"/>
            <a:ext cx="9177806" cy="14619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tr-TR" sz="1600" dirty="0"/>
          </a:p>
          <a:p>
            <a:pPr algn="ctr">
              <a:spcAft>
                <a:spcPts val="600"/>
              </a:spcAft>
            </a:pPr>
            <a:r>
              <a:rPr lang="tr-TR" sz="24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İbrahim Gencer YÜZER</a:t>
            </a:r>
          </a:p>
          <a:p>
            <a:pPr algn="ctr">
              <a:spcAft>
                <a:spcPts val="600"/>
              </a:spcAft>
            </a:pPr>
            <a:r>
              <a:rPr lang="tr-TR" sz="24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 </a:t>
            </a:r>
            <a:r>
              <a:rPr lang="tr-TR" sz="2000" b="1" dirty="0">
                <a:solidFill>
                  <a:srgbClr val="0C0C0C"/>
                </a:solidFill>
                <a:latin typeface="Corbel" pitchFamily="34" charset="0"/>
                <a:ea typeface="Segoe UI Black" panose="020B0A02040204020203" pitchFamily="34" charset="0"/>
              </a:rPr>
              <a:t>3D Modelleme ile Dijital Ortamda Heykel  Tasarım Süreçleri ve bir Uygulama Örneği</a:t>
            </a:r>
            <a:endParaRPr lang="tr-TR" sz="2000" dirty="0">
              <a:latin typeface="Corbel" pitchFamily="34" charset="0"/>
              <a:ea typeface="Times New Roman" panose="02020603050405020304" pitchFamily="18" charset="0"/>
            </a:endParaRPr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135" y="126702"/>
            <a:ext cx="1049979" cy="1049979"/>
          </a:xfrm>
          <a:prstGeom prst="rect">
            <a:avLst/>
          </a:prstGeom>
        </p:spPr>
      </p:pic>
      <p:pic>
        <p:nvPicPr>
          <p:cNvPr id="10" name="Resi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2926" y="143104"/>
            <a:ext cx="1049978" cy="1049978"/>
          </a:xfrm>
          <a:prstGeom prst="rect">
            <a:avLst/>
          </a:prstGeom>
        </p:spPr>
      </p:pic>
      <p:pic>
        <p:nvPicPr>
          <p:cNvPr id="11" name="Resim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0804" y="143865"/>
            <a:ext cx="776131" cy="1032816"/>
          </a:xfrm>
          <a:prstGeom prst="rect">
            <a:avLst/>
          </a:prstGeom>
        </p:spPr>
      </p:pic>
      <p:pic>
        <p:nvPicPr>
          <p:cNvPr id="12" name="Resim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4638" y="6583477"/>
            <a:ext cx="1161464" cy="1161464"/>
          </a:xfrm>
          <a:prstGeom prst="rect">
            <a:avLst/>
          </a:prstGeom>
        </p:spPr>
      </p:pic>
      <p:sp>
        <p:nvSpPr>
          <p:cNvPr id="13" name="Metin kutusu 12">
            <a:extLst>
              <a:ext uri="{FF2B5EF4-FFF2-40B4-BE49-F238E27FC236}">
                <a16:creationId xmlns:a16="http://schemas.microsoft.com/office/drawing/2014/main" xmlns="" id="{B4442E62-2E53-B0FE-918C-9DCD59FF40D5}"/>
              </a:ext>
            </a:extLst>
          </p:cNvPr>
          <p:cNvSpPr txBox="1"/>
          <p:nvPr/>
        </p:nvSpPr>
        <p:spPr>
          <a:xfrm>
            <a:off x="153196" y="1491228"/>
            <a:ext cx="104029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2023-2024 BAHAR YARIYILI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LİSANSÜSTÜ </a:t>
            </a:r>
            <a:r>
              <a:rPr lang="tr-TR" sz="2000" b="1" dirty="0">
                <a:solidFill>
                  <a:srgbClr val="0000FF"/>
                </a:solidFill>
                <a:latin typeface="Corbel" pitchFamily="34" charset="0"/>
              </a:rPr>
              <a:t>ÖĞRENCİ </a:t>
            </a:r>
            <a:r>
              <a:rPr lang="tr-TR" sz="2000" b="1" dirty="0" smtClean="0">
                <a:solidFill>
                  <a:srgbClr val="0000FF"/>
                </a:solidFill>
                <a:latin typeface="Corbel" pitchFamily="34" charset="0"/>
              </a:rPr>
              <a:t>SEMİNERLERİ</a:t>
            </a:r>
          </a:p>
          <a:p>
            <a:pPr algn="r"/>
            <a:r>
              <a:rPr lang="tr-TR" sz="2000" b="1" dirty="0">
                <a:latin typeface="Corbel" pitchFamily="34" charset="0"/>
              </a:rPr>
              <a:t>SANAT VE TASARIM ANASANAT DALI</a:t>
            </a:r>
          </a:p>
          <a:p>
            <a:pPr algn="r"/>
            <a:r>
              <a:rPr lang="tr-TR" sz="2000" b="1" dirty="0">
                <a:solidFill>
                  <a:srgbClr val="0000FF"/>
                </a:solidFill>
                <a:latin typeface="Corbel" pitchFamily="34" charset="0"/>
                <a:ea typeface="Segoe UI Black" panose="020B0A02040204020203" pitchFamily="34" charset="0"/>
                <a:cs typeface="Times New Roman" panose="02020603050405020304" pitchFamily="18" charset="0"/>
              </a:rPr>
              <a:t>SUNUMLAR</a:t>
            </a:r>
          </a:p>
          <a:p>
            <a:pPr algn="r"/>
            <a:endParaRPr lang="tr-TR" sz="2000" b="1" dirty="0">
              <a:solidFill>
                <a:srgbClr val="0000FF"/>
              </a:solidFill>
              <a:latin typeface="Corbel" pitchFamily="34" charset="0"/>
            </a:endParaRPr>
          </a:p>
        </p:txBody>
      </p:sp>
      <p:sp>
        <p:nvSpPr>
          <p:cNvPr id="14" name="Dikdörtgen 13"/>
          <p:cNvSpPr/>
          <p:nvPr/>
        </p:nvSpPr>
        <p:spPr>
          <a:xfrm>
            <a:off x="4494387" y="4177233"/>
            <a:ext cx="2887255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Tarih: 15 Mayıs 2024</a:t>
            </a: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Saat: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15:20</a:t>
            </a:r>
            <a:endParaRPr lang="tr-TR" b="1" dirty="0">
              <a:latin typeface="Corbel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07000"/>
              </a:lnSpc>
              <a:spcAft>
                <a:spcPts val="0"/>
              </a:spcAft>
            </a:pP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Yer: </a:t>
            </a:r>
            <a:r>
              <a:rPr lang="tr-TR" b="1" dirty="0" smtClean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GSF Binası AMFİ </a:t>
            </a:r>
            <a:r>
              <a:rPr lang="tr-TR" b="1" dirty="0">
                <a:latin typeface="Corbel" pitchFamily="34" charset="0"/>
                <a:ea typeface="Calibri" panose="020F050202020403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15773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1409</TotalTime>
  <Words>294</Words>
  <Application>Microsoft Office PowerPoint</Application>
  <PresentationFormat>Özel</PresentationFormat>
  <Paragraphs>61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8" baseType="lpstr">
      <vt:lpstr>Office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end.user</dc:creator>
  <cp:lastModifiedBy>ACER</cp:lastModifiedBy>
  <cp:revision>218</cp:revision>
  <dcterms:created xsi:type="dcterms:W3CDTF">2022-05-23T10:38:10Z</dcterms:created>
  <dcterms:modified xsi:type="dcterms:W3CDTF">2024-03-27T15:32:12Z</dcterms:modified>
</cp:coreProperties>
</file>