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301" r:id="rId2"/>
    <p:sldId id="304" r:id="rId3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48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>
                <a:latin typeface="Corbel" pitchFamily="34" charset="0"/>
              </a:rPr>
              <a:t>SAHNE SANATLARI </a:t>
            </a:r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4442E62-2E53-B0FE-918C-9DCD59FF40D5}"/>
              </a:ext>
            </a:extLst>
          </p:cNvPr>
          <p:cNvSpPr txBox="1"/>
          <p:nvPr/>
        </p:nvSpPr>
        <p:spPr>
          <a:xfrm>
            <a:off x="248651" y="1320475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SAHNE SANATLARI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7638946" y="5331879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 5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515723"/>
            <a:ext cx="10122188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b="1" kern="100" dirty="0" smtClean="0">
                <a:solidFill>
                  <a:srgbClr val="0000FF"/>
                </a:solidFill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Göksu </a:t>
            </a:r>
            <a:r>
              <a:rPr lang="tr-TR" sz="1600" b="1" kern="100" dirty="0">
                <a:solidFill>
                  <a:srgbClr val="0000FF"/>
                </a:solidFill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OLUKLU</a:t>
            </a:r>
            <a:endParaRPr lang="x-none" sz="1600" b="1" kern="100">
              <a:solidFill>
                <a:srgbClr val="0000FF"/>
              </a:solidFill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i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Evlilikte Ufak Tefek Cinayetler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Adlı Oyunun </a:t>
            </a:r>
            <a:r>
              <a:rPr lang="tr-TR" sz="1600" b="1" kern="1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Bawlby’nin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Bağlanma Kuramı ile İncelenmesi</a:t>
            </a:r>
            <a:endParaRPr lang="x-none" sz="1600" b="1" kern="100"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tr-TR" sz="1600" b="1" kern="100" dirty="0" smtClean="0">
                <a:solidFill>
                  <a:srgbClr val="0000FF"/>
                </a:solidFill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Arzu </a:t>
            </a:r>
            <a:r>
              <a:rPr lang="tr-TR" sz="1600" b="1" kern="100" dirty="0">
                <a:solidFill>
                  <a:srgbClr val="0000FF"/>
                </a:solidFill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LEYLAK</a:t>
            </a:r>
            <a:endParaRPr lang="x-none" sz="1600" b="1" kern="100">
              <a:solidFill>
                <a:srgbClr val="0000FF"/>
              </a:solidFill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kern="1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Metamodernizm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Tiyatro</a:t>
            </a:r>
            <a:endParaRPr lang="x-none" sz="1600" b="1" kern="100"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tr-TR" sz="1600" b="1" kern="100" dirty="0" smtClean="0">
                <a:solidFill>
                  <a:srgbClr val="0000FF"/>
                </a:solidFill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Anıl Ateş IŞIK </a:t>
            </a:r>
            <a:endParaRPr lang="x-none" sz="1600" b="1" kern="100">
              <a:solidFill>
                <a:srgbClr val="0000FF"/>
              </a:solidFill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Görsel Sanatlarda Çağdaş Sahnelemelerde Projeksiyon ve </a:t>
            </a:r>
            <a:r>
              <a:rPr lang="tr-TR" sz="1600" b="1" kern="1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Mapping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Kullanımına Örnekler </a:t>
            </a:r>
            <a:endParaRPr lang="x-none" sz="1600" b="1" kern="100"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tr-TR" sz="1600" b="1" kern="100" dirty="0" smtClean="0">
                <a:solidFill>
                  <a:srgbClr val="0000FF"/>
                </a:solidFill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Tarık </a:t>
            </a:r>
            <a:r>
              <a:rPr lang="tr-TR" sz="1600" b="1" kern="100" dirty="0">
                <a:solidFill>
                  <a:srgbClr val="0000FF"/>
                </a:solidFill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DALKILIÇ</a:t>
            </a:r>
            <a:endParaRPr lang="x-none" sz="1600" b="1" kern="100">
              <a:solidFill>
                <a:srgbClr val="0000FF"/>
              </a:solidFill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kern="1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Hedwig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1600" b="1" kern="1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Angry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kern="1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Müzikalinin </a:t>
            </a:r>
            <a:r>
              <a:rPr lang="tr-TR" sz="1600" b="1" kern="1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Sotarılık</a:t>
            </a:r>
            <a:r>
              <a:rPr lang="tr-TR" sz="1600" b="1" kern="1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Kavramı Üzerinden İncelenmesi</a:t>
            </a:r>
            <a:endParaRPr lang="x-none" sz="1600" b="1" kern="100"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</TotalTime>
  <Words>75</Words>
  <Application>Microsoft Office PowerPoint</Application>
  <PresentationFormat>Özel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191</cp:revision>
  <dcterms:created xsi:type="dcterms:W3CDTF">2022-05-23T10:38:10Z</dcterms:created>
  <dcterms:modified xsi:type="dcterms:W3CDTF">2024-03-27T15:30:13Z</dcterms:modified>
</cp:coreProperties>
</file>