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301" r:id="rId2"/>
    <p:sldId id="304" r:id="rId3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48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>
                <a:latin typeface="Corbel" pitchFamily="34" charset="0"/>
              </a:rPr>
              <a:t>RESİM </a:t>
            </a:r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320475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RESİM </a:t>
            </a:r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7760187" y="5766354"/>
            <a:ext cx="289137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24.05.2024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Derslik-11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61426" y="2515723"/>
            <a:ext cx="1012218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</a:rPr>
              <a:t>Tugay YILDIRIM</a:t>
            </a:r>
            <a:endParaRPr lang="tr-TR" sz="1600" b="1" dirty="0">
              <a:solidFill>
                <a:srgbClr val="0000FF"/>
              </a:solidFill>
              <a:latin typeface="Corbel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600"/>
              </a:spcAft>
            </a:pPr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Çağdaş Sanatta Işık Kavramının Resimsel İfade Üzerine Etkisi</a:t>
            </a: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Fatih 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HASAN GERÇEK</a:t>
            </a:r>
          </a:p>
          <a:p>
            <a:pPr algn="r">
              <a:spcAft>
                <a:spcPts val="600"/>
              </a:spcAft>
            </a:pPr>
            <a:r>
              <a:rPr lang="tr-TR" sz="1600" b="1" dirty="0" err="1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Gestalt</a:t>
            </a:r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Prensipleri Çerçevesinde Resim Sanatında Düzen Yasaları Ve Algı Manipülasyonları</a:t>
            </a: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Maryam 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HOSSEİNZADEH GOSHAYESH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Sanat, Beyin ve </a:t>
            </a:r>
            <a:r>
              <a:rPr lang="tr-TR" sz="16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Yaratıcılık</a:t>
            </a:r>
          </a:p>
          <a:p>
            <a:pPr algn="r"/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Şeyma YILMAZ</a:t>
            </a:r>
          </a:p>
          <a:p>
            <a:pPr algn="r">
              <a:spcAft>
                <a:spcPts val="600"/>
              </a:spcAft>
            </a:pP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1950 Sonrası Resim Sanatında "Soyutlama ve Özdeşleyim 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Kuramı"nın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Yaratıcı Sürece Etkisi</a:t>
            </a:r>
          </a:p>
          <a:p>
            <a:pPr algn="r"/>
            <a:r>
              <a:rPr lang="tr-TR" sz="16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İbrahim </a:t>
            </a:r>
            <a:r>
              <a:rPr lang="tr-TR" sz="16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PEKSOY</a:t>
            </a:r>
          </a:p>
          <a:p>
            <a:pPr algn="r"/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Günümüz Doğa Resimlerinde Geniş Açı </a:t>
            </a:r>
            <a:r>
              <a:rPr lang="tr-TR" sz="16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Fotoğrafik</a:t>
            </a:r>
            <a:r>
              <a:rPr lang="tr-TR" sz="16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Perspektifin Kullanımı</a:t>
            </a:r>
          </a:p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86</Words>
  <Application>Microsoft Office PowerPoint</Application>
  <PresentationFormat>Özel</PresentationFormat>
  <Paragraphs>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190</cp:revision>
  <dcterms:created xsi:type="dcterms:W3CDTF">2022-05-23T10:38:10Z</dcterms:created>
  <dcterms:modified xsi:type="dcterms:W3CDTF">2024-03-27T15:29:36Z</dcterms:modified>
</cp:coreProperties>
</file>