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301" r:id="rId2"/>
    <p:sldId id="307" r:id="rId3"/>
    <p:sldId id="309" r:id="rId4"/>
    <p:sldId id="308" r:id="rId5"/>
    <p:sldId id="304" r:id="rId6"/>
    <p:sldId id="306" r:id="rId7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OPERA 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OPERA SANAT DALI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  <a:cs typeface="Times New Roman" panose="02020603050405020304" pitchFamily="18" charset="0"/>
            </a:endParaRP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63913" y="4153540"/>
            <a:ext cx="48867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 panose="020F0502020204030204" pitchFamily="34" charset="0"/>
              </a:rPr>
              <a:t>DEU Konservatuar Binası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1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. Kat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Sahne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 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>
              <a:lnSpc>
                <a:spcPct val="100000"/>
              </a:lnSpc>
            </a:pPr>
            <a:r>
              <a:rPr lang="tr-TR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Pelin TÜRKÇELİK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tr-TR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Madame</a:t>
            </a: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</a:t>
            </a:r>
            <a:r>
              <a:rPr lang="tr-TR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Butterfly</a:t>
            </a: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Operası Üzerindeki Oryantalizm Etkileri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1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OPERA SANAT DALI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  <a:cs typeface="Times New Roman" panose="02020603050405020304" pitchFamily="18" charset="0"/>
            </a:endParaRP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63913" y="4288452"/>
            <a:ext cx="48867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 panose="020F0502020204030204" pitchFamily="34" charset="0"/>
              </a:rPr>
              <a:t>DEU Konservatuar Binası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1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. Kat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Sahne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 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>
              <a:lnSpc>
                <a:spcPct val="100000"/>
              </a:lnSpc>
            </a:pPr>
            <a:r>
              <a:rPr lang="tr-TR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Selen Doğa YENİEKİNCİ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tr-TR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Belting</a:t>
            </a: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ve Bel </a:t>
            </a:r>
            <a:r>
              <a:rPr lang="tr-TR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Canto</a:t>
            </a: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Şarkı Söyleme Teknikleri Arasındaki Benzerlikler ve Farklılıklar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4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OPERA SANAT DALI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  <a:cs typeface="Times New Roman" panose="02020603050405020304" pitchFamily="18" charset="0"/>
            </a:endParaRP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63913" y="4153540"/>
            <a:ext cx="48867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 panose="020F0502020204030204" pitchFamily="34" charset="0"/>
              </a:rPr>
              <a:t>DEU Konservatuar Binası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1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. Kat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Sahne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 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>
              <a:lnSpc>
                <a:spcPct val="100000"/>
              </a:lnSpc>
            </a:pPr>
            <a:r>
              <a:rPr lang="tr-TR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Görkem İbrahim ÖZCAN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Yarışma ve </a:t>
            </a:r>
            <a:r>
              <a:rPr lang="tr-TR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Odisyon</a:t>
            </a:r>
            <a:r>
              <a:rPr lang="tr-T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Stratejileri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6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OPERA SANAT DALI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  <a:cs typeface="Times New Roman" panose="02020603050405020304" pitchFamily="18" charset="0"/>
            </a:endParaRP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63913" y="4153540"/>
            <a:ext cx="48867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2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8.05.2024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 panose="020F0502020204030204" pitchFamily="34" charset="0"/>
              </a:rPr>
              <a:t>DEU Konservatuar Binası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1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. Kat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Sahne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 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>
              <a:lnSpc>
                <a:spcPct val="100000"/>
              </a:lnSpc>
            </a:pPr>
            <a:r>
              <a:rPr lang="en-US" sz="2000" b="1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Hasan</a:t>
            </a:r>
            <a:r>
              <a:rPr lang="en-US" sz="20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 Can İŞGÜDEN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b="1" spc="-1" dirty="0" err="1" smtClean="0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Koroda</a:t>
            </a:r>
            <a:r>
              <a:rPr lang="en-US" sz="2000" b="1" spc="-1" dirty="0" smtClean="0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 </a:t>
            </a:r>
            <a:r>
              <a:rPr lang="en-US" sz="2000" b="1" spc="-1" dirty="0" err="1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Tınlamak</a:t>
            </a:r>
            <a:r>
              <a:rPr lang="en-US" sz="2000" b="1" spc="-1" dirty="0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 (</a:t>
            </a:r>
            <a:r>
              <a:rPr lang="en-US" sz="2000" b="1" spc="-1" dirty="0" err="1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Homojenite</a:t>
            </a:r>
            <a:r>
              <a:rPr lang="en-US" sz="2000" b="1" spc="-1" dirty="0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 </a:t>
            </a:r>
            <a:r>
              <a:rPr lang="en-US" sz="2000" b="1" spc="-1" dirty="0" err="1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Yaklaşımları</a:t>
            </a:r>
            <a:r>
              <a:rPr lang="en-US" sz="2000" b="1" spc="-1" dirty="0">
                <a:solidFill>
                  <a:srgbClr val="0C0C0C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)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OPERA SANAT DALI</a:t>
            </a:r>
          </a:p>
          <a:p>
            <a:pPr algn="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  <a:cs typeface="Times New Roman" panose="02020603050405020304" pitchFamily="18" charset="0"/>
            </a:endParaRP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63913" y="4153540"/>
            <a:ext cx="48867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2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8.05.2024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 panose="020F0502020204030204" pitchFamily="34" charset="0"/>
              </a:rPr>
              <a:t>DEU Konservatuar Binası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1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. Kat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Sahne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Calibri"/>
              </a:rPr>
              <a:t> 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>
              <a:lnSpc>
                <a:spcPct val="100000"/>
              </a:lnSpc>
            </a:pPr>
            <a:r>
              <a:rPr lang="en-US" sz="2000" b="1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Ayben</a:t>
            </a:r>
            <a:r>
              <a:rPr lang="en-US" sz="20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Segoe UI Black"/>
              </a:rPr>
              <a:t> BAĞCI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Empresyonizm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</a:t>
            </a: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Akımında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 Debussy </a:t>
            </a:r>
            <a:r>
              <a:rPr lang="en-US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 pitchFamily="34" charset="0"/>
                <a:ea typeface="DejaVu Sans"/>
              </a:rPr>
              <a:t>Melodileri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2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179</Words>
  <Application>Microsoft Office PowerPoint</Application>
  <PresentationFormat>Özel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194</cp:revision>
  <dcterms:created xsi:type="dcterms:W3CDTF">2022-05-23T10:38:10Z</dcterms:created>
  <dcterms:modified xsi:type="dcterms:W3CDTF">2024-03-27T15:28:26Z</dcterms:modified>
</cp:coreProperties>
</file>