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8"/>
  </p:handoutMasterIdLst>
  <p:sldIdLst>
    <p:sldId id="301" r:id="rId2"/>
    <p:sldId id="308" r:id="rId3"/>
    <p:sldId id="309" r:id="rId4"/>
    <p:sldId id="311" r:id="rId5"/>
    <p:sldId id="312" r:id="rId6"/>
    <p:sldId id="310" r:id="rId7"/>
  </p:sldIdLst>
  <p:sldSz cx="10691813" cy="7920038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94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F8F7"/>
    <a:srgbClr val="6EE4E1"/>
    <a:srgbClr val="660066"/>
    <a:srgbClr val="18827F"/>
    <a:srgbClr val="157573"/>
    <a:srgbClr val="1A8E8B"/>
    <a:srgbClr val="115F5D"/>
    <a:srgbClr val="6D37CD"/>
    <a:srgbClr val="FFE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-900" y="-102"/>
      </p:cViewPr>
      <p:guideLst>
        <p:guide orient="horz" pos="2494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6" d="100"/>
          <a:sy n="116" d="100"/>
        </p:scale>
        <p:origin x="23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C09F2-85C5-4DCD-A395-2EB239CAAAD6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8C28F-EEBE-4D44-BFD1-13656DF10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6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96173"/>
            <a:ext cx="9088041" cy="2757347"/>
          </a:xfrm>
        </p:spPr>
        <p:txBody>
          <a:bodyPr anchor="b"/>
          <a:lstStyle>
            <a:lvl1pPr algn="ctr">
              <a:defRPr sz="692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4159854"/>
            <a:ext cx="8018860" cy="1912175"/>
          </a:xfrm>
        </p:spPr>
        <p:txBody>
          <a:bodyPr/>
          <a:lstStyle>
            <a:lvl1pPr marL="0" indent="0" algn="ctr">
              <a:buNone/>
              <a:defRPr sz="2772"/>
            </a:lvl1pPr>
            <a:lvl2pPr marL="528020" indent="0" algn="ctr">
              <a:buNone/>
              <a:defRPr sz="2310"/>
            </a:lvl2pPr>
            <a:lvl3pPr marL="1056041" indent="0" algn="ctr">
              <a:buNone/>
              <a:defRPr sz="2079"/>
            </a:lvl3pPr>
            <a:lvl4pPr marL="1584061" indent="0" algn="ctr">
              <a:buNone/>
              <a:defRPr sz="1848"/>
            </a:lvl4pPr>
            <a:lvl5pPr marL="2112081" indent="0" algn="ctr">
              <a:buNone/>
              <a:defRPr sz="1848"/>
            </a:lvl5pPr>
            <a:lvl6pPr marL="2640101" indent="0" algn="ctr">
              <a:buNone/>
              <a:defRPr sz="1848"/>
            </a:lvl6pPr>
            <a:lvl7pPr marL="3168122" indent="0" algn="ctr">
              <a:buNone/>
              <a:defRPr sz="1848"/>
            </a:lvl7pPr>
            <a:lvl8pPr marL="3696142" indent="0" algn="ctr">
              <a:buNone/>
              <a:defRPr sz="1848"/>
            </a:lvl8pPr>
            <a:lvl9pPr marL="4224162" indent="0" algn="ctr">
              <a:buNone/>
              <a:defRPr sz="1848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1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21669"/>
            <a:ext cx="2305422" cy="671186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21669"/>
            <a:ext cx="6782619" cy="6711866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7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1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974512"/>
            <a:ext cx="9221689" cy="3294515"/>
          </a:xfrm>
        </p:spPr>
        <p:txBody>
          <a:bodyPr anchor="b"/>
          <a:lstStyle>
            <a:lvl1pPr>
              <a:defRPr sz="692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300194"/>
            <a:ext cx="9221689" cy="1732508"/>
          </a:xfrm>
        </p:spPr>
        <p:txBody>
          <a:bodyPr/>
          <a:lstStyle>
            <a:lvl1pPr marL="0" indent="0">
              <a:buNone/>
              <a:defRPr sz="2772">
                <a:solidFill>
                  <a:schemeClr val="tx1"/>
                </a:solidFill>
              </a:defRPr>
            </a:lvl1pPr>
            <a:lvl2pPr marL="528020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2pPr>
            <a:lvl3pPr marL="1056041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3pPr>
            <a:lvl4pPr marL="158406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4pPr>
            <a:lvl5pPr marL="211208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5pPr>
            <a:lvl6pPr marL="264010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6pPr>
            <a:lvl7pPr marL="316812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7pPr>
            <a:lvl8pPr marL="369614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8pPr>
            <a:lvl9pPr marL="422416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0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108344"/>
            <a:ext cx="4544021" cy="502519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108344"/>
            <a:ext cx="4544021" cy="502519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7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21671"/>
            <a:ext cx="9221689" cy="1530841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941510"/>
            <a:ext cx="4523137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893014"/>
            <a:ext cx="4523137" cy="42551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941510"/>
            <a:ext cx="4545413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893014"/>
            <a:ext cx="4545413" cy="42551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7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6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140341"/>
            <a:ext cx="5412730" cy="5628360"/>
          </a:xfrm>
        </p:spPr>
        <p:txBody>
          <a:bodyPr/>
          <a:lstStyle>
            <a:lvl1pPr>
              <a:defRPr sz="3696"/>
            </a:lvl1pPr>
            <a:lvl2pPr>
              <a:defRPr sz="3234"/>
            </a:lvl2pPr>
            <a:lvl3pPr>
              <a:defRPr sz="2772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140341"/>
            <a:ext cx="5412730" cy="5628360"/>
          </a:xfrm>
        </p:spPr>
        <p:txBody>
          <a:bodyPr anchor="t"/>
          <a:lstStyle>
            <a:lvl1pPr marL="0" indent="0">
              <a:buNone/>
              <a:defRPr sz="3696"/>
            </a:lvl1pPr>
            <a:lvl2pPr marL="528020" indent="0">
              <a:buNone/>
              <a:defRPr sz="3234"/>
            </a:lvl2pPr>
            <a:lvl3pPr marL="1056041" indent="0">
              <a:buNone/>
              <a:defRPr sz="2772"/>
            </a:lvl3pPr>
            <a:lvl4pPr marL="1584061" indent="0">
              <a:buNone/>
              <a:defRPr sz="2310"/>
            </a:lvl4pPr>
            <a:lvl5pPr marL="2112081" indent="0">
              <a:buNone/>
              <a:defRPr sz="2310"/>
            </a:lvl5pPr>
            <a:lvl6pPr marL="2640101" indent="0">
              <a:buNone/>
              <a:defRPr sz="2310"/>
            </a:lvl6pPr>
            <a:lvl7pPr marL="3168122" indent="0">
              <a:buNone/>
              <a:defRPr sz="2310"/>
            </a:lvl7pPr>
            <a:lvl8pPr marL="3696142" indent="0">
              <a:buNone/>
              <a:defRPr sz="2310"/>
            </a:lvl8pPr>
            <a:lvl9pPr marL="4224162" indent="0">
              <a:buNone/>
              <a:defRPr sz="231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0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21671"/>
            <a:ext cx="9221689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108344"/>
            <a:ext cx="9221689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340703"/>
            <a:ext cx="3608487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56041" rtl="0" eaLnBrk="1" latinLnBrk="0" hangingPunct="1">
        <a:lnSpc>
          <a:spcPct val="90000"/>
        </a:lnSpc>
        <a:spcBef>
          <a:spcPct val="0"/>
        </a:spcBef>
        <a:buNone/>
        <a:defRPr sz="50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4010" indent="-264010" algn="l" defTabSz="1056041" rtl="0" eaLnBrk="1" latinLnBrk="0" hangingPunct="1">
        <a:lnSpc>
          <a:spcPct val="90000"/>
        </a:lnSpc>
        <a:spcBef>
          <a:spcPts val="1155"/>
        </a:spcBef>
        <a:buFont typeface="Arial" panose="020B0604020202020204" pitchFamily="34" charset="0"/>
        <a:buChar char="•"/>
        <a:defRPr sz="3234" kern="1200">
          <a:solidFill>
            <a:schemeClr val="tx1"/>
          </a:solidFill>
          <a:latin typeface="+mn-lt"/>
          <a:ea typeface="+mn-ea"/>
          <a:cs typeface="+mn-cs"/>
        </a:defRPr>
      </a:lvl1pPr>
      <a:lvl2pPr marL="792030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772" kern="1200">
          <a:solidFill>
            <a:schemeClr val="tx1"/>
          </a:solidFill>
          <a:latin typeface="+mn-lt"/>
          <a:ea typeface="+mn-ea"/>
          <a:cs typeface="+mn-cs"/>
        </a:defRPr>
      </a:lvl2pPr>
      <a:lvl3pPr marL="132005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3pPr>
      <a:lvl4pPr marL="184807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37609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90411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43213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96015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48817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1pPr>
      <a:lvl2pPr marL="52802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105604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58406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11208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64010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16812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69614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22416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4288212" y="3260914"/>
            <a:ext cx="64036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852" y="6648841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99135" y="2713524"/>
            <a:ext cx="104029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8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8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800" b="1" dirty="0" smtClean="0">
                <a:latin typeface="Corbel" pitchFamily="34" charset="0"/>
                <a:ea typeface="Kozuka Mincho Pr6N H" panose="02020900000000000000" pitchFamily="18" charset="-128"/>
              </a:rPr>
              <a:t>MÜZİK TEKOLOJİSİ BİLİM </a:t>
            </a:r>
            <a:r>
              <a:rPr lang="tr-TR" sz="2800" b="1" dirty="0">
                <a:latin typeface="Corbel" pitchFamily="34" charset="0"/>
                <a:ea typeface="Kozuka Mincho Pr6N H" panose="02020900000000000000" pitchFamily="18" charset="-128"/>
              </a:rPr>
              <a:t>DALI</a:t>
            </a:r>
          </a:p>
          <a:p>
            <a:pPr algn="r"/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4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1191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 smtClean="0"/>
              <a:t>MÜZİK </a:t>
            </a:r>
            <a:r>
              <a:rPr lang="tr-TR" sz="2000" b="1" dirty="0" smtClean="0">
                <a:latin typeface="Corbel" pitchFamily="34" charset="0"/>
                <a:ea typeface="Kozuka Mincho Pr6N H" panose="02020900000000000000" pitchFamily="18" charset="-128"/>
              </a:rPr>
              <a:t>TEKNOLOJİSİ</a:t>
            </a:r>
            <a:r>
              <a:rPr lang="tr-TR" sz="2000" b="1" dirty="0" smtClean="0"/>
              <a:t> </a:t>
            </a:r>
            <a:r>
              <a:rPr lang="tr-TR" sz="2000" b="1" dirty="0" smtClean="0">
                <a:latin typeface="Corbel" pitchFamily="34" charset="0"/>
                <a:ea typeface="Kozuka Mincho Pr6N H" panose="02020900000000000000" pitchFamily="18" charset="-128"/>
              </a:rPr>
              <a:t>BİLİM </a:t>
            </a:r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4332157" y="4275643"/>
            <a:ext cx="3620838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14.05.2024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10.30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Müzik Dersliği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1632926" y="3013759"/>
            <a:ext cx="905888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Alişan TOYGAR</a:t>
            </a: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Müzikteki </a:t>
            </a:r>
            <a:r>
              <a:rPr lang="tr-TR" sz="20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Doğuşkanların</a:t>
            </a:r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Tını Algısına Etkis</a:t>
            </a:r>
            <a:r>
              <a:rPr lang="tr-TR" sz="2000" b="1" dirty="0">
                <a:solidFill>
                  <a:srgbClr val="0C0C0C"/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i</a:t>
            </a:r>
            <a:endParaRPr lang="tr-TR" sz="4000" b="1" dirty="0">
              <a:solidFill>
                <a:srgbClr val="0000FF"/>
              </a:solidFill>
            </a:endParaRP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endParaRPr lang="tr-TR" sz="4000" b="1" dirty="0">
              <a:solidFill>
                <a:srgbClr val="0000FF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790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 smtClean="0"/>
              <a:t>MÜZİK </a:t>
            </a:r>
            <a:r>
              <a:rPr lang="tr-TR" sz="2000" b="1" dirty="0" smtClean="0">
                <a:latin typeface="Corbel" pitchFamily="34" charset="0"/>
                <a:ea typeface="Kozuka Mincho Pr6N H" panose="02020900000000000000" pitchFamily="18" charset="-128"/>
              </a:rPr>
              <a:t>TEKNOLOJİSİ</a:t>
            </a:r>
            <a:r>
              <a:rPr lang="tr-TR" sz="2000" b="1" dirty="0" smtClean="0"/>
              <a:t> </a:t>
            </a:r>
            <a:r>
              <a:rPr lang="tr-TR" sz="2000" b="1" dirty="0" smtClean="0">
                <a:latin typeface="Corbel" pitchFamily="34" charset="0"/>
                <a:ea typeface="Kozuka Mincho Pr6N H" panose="02020900000000000000" pitchFamily="18" charset="-128"/>
              </a:rPr>
              <a:t>BİLİM </a:t>
            </a:r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3130960" y="4249109"/>
            <a:ext cx="6062818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14.05.2024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14.00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 Kayıt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Stüdyosu (Dinleme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Odası)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1632926" y="3013759"/>
            <a:ext cx="905888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Aybike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ÖZSÖYKE</a:t>
            </a:r>
          </a:p>
          <a:p>
            <a:pPr algn="ctr"/>
            <a:r>
              <a:rPr lang="tr-TR" sz="2000" b="1" dirty="0" smtClean="0">
                <a:latin typeface="Corbel" pitchFamily="34" charset="0"/>
                <a:cs typeface="Times New Roman"/>
              </a:rPr>
              <a:t>Video Oyunlarında </a:t>
            </a:r>
            <a:r>
              <a:rPr lang="tr-TR" sz="2000" b="1" dirty="0" err="1" smtClean="0">
                <a:latin typeface="Corbel" pitchFamily="34" charset="0"/>
                <a:cs typeface="Times New Roman"/>
              </a:rPr>
              <a:t>Adaptif</a:t>
            </a:r>
            <a:r>
              <a:rPr lang="tr-TR" sz="2000" b="1" dirty="0" smtClean="0">
                <a:latin typeface="Corbel" pitchFamily="34" charset="0"/>
                <a:cs typeface="Times New Roman"/>
              </a:rPr>
              <a:t> </a:t>
            </a:r>
            <a:r>
              <a:rPr lang="tr-TR" sz="2000" b="1" dirty="0">
                <a:latin typeface="Corbel" pitchFamily="34" charset="0"/>
                <a:cs typeface="Times New Roman"/>
              </a:rPr>
              <a:t>Ses Teknolojisi</a:t>
            </a:r>
            <a:endParaRPr lang="tr-TR" sz="2000" b="1" dirty="0">
              <a:latin typeface="Corbel" pitchFamily="34" charset="0"/>
            </a:endParaRP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endParaRPr lang="tr-TR" sz="4000" b="1" dirty="0">
              <a:solidFill>
                <a:srgbClr val="0000FF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424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 smtClean="0"/>
              <a:t>MÜZİK </a:t>
            </a:r>
            <a:r>
              <a:rPr lang="tr-TR" sz="2000" b="1" dirty="0" smtClean="0">
                <a:latin typeface="Corbel" pitchFamily="34" charset="0"/>
                <a:ea typeface="Kozuka Mincho Pr6N H" panose="02020900000000000000" pitchFamily="18" charset="-128"/>
              </a:rPr>
              <a:t>TEKNOLOJİSİ</a:t>
            </a:r>
            <a:r>
              <a:rPr lang="tr-TR" sz="2000" b="1" dirty="0" smtClean="0"/>
              <a:t> </a:t>
            </a:r>
            <a:r>
              <a:rPr lang="tr-TR" sz="2000" b="1" dirty="0" smtClean="0">
                <a:latin typeface="Corbel" pitchFamily="34" charset="0"/>
                <a:ea typeface="Kozuka Mincho Pr6N H" panose="02020900000000000000" pitchFamily="18" charset="-128"/>
              </a:rPr>
              <a:t>BİLİM </a:t>
            </a:r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3130960" y="4249109"/>
            <a:ext cx="6062818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14.05.2024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13.00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 Kayıt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Stüdyosu (Dinleme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Odası)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1632926" y="3013759"/>
            <a:ext cx="905888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Durul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VAROL</a:t>
            </a:r>
          </a:p>
          <a:p>
            <a:pPr algn="ctr"/>
            <a:r>
              <a:rPr lang="tr-TR" sz="2000" b="1" dirty="0" smtClean="0">
                <a:latin typeface="Corbel" pitchFamily="34" charset="0"/>
                <a:cs typeface="Times New Roman"/>
              </a:rPr>
              <a:t>Müzik Teknolojisinde Olasılık </a:t>
            </a:r>
            <a:r>
              <a:rPr lang="tr-TR" sz="2000" b="1" dirty="0">
                <a:latin typeface="Corbel" pitchFamily="34" charset="0"/>
                <a:cs typeface="Times New Roman"/>
              </a:rPr>
              <a:t>Tabanlı Sıralayıcılar</a:t>
            </a:r>
            <a:endParaRPr lang="tr-TR" sz="2000" b="1" dirty="0">
              <a:latin typeface="Corbel" pitchFamily="34" charset="0"/>
            </a:endParaRP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endParaRPr lang="tr-TR" sz="4000" b="1" dirty="0">
              <a:solidFill>
                <a:srgbClr val="0000FF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354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 smtClean="0"/>
              <a:t>MÜZİK </a:t>
            </a:r>
            <a:r>
              <a:rPr lang="tr-TR" sz="2000" b="1" dirty="0" smtClean="0">
                <a:latin typeface="Corbel" pitchFamily="34" charset="0"/>
                <a:ea typeface="Kozuka Mincho Pr6N H" panose="02020900000000000000" pitchFamily="18" charset="-128"/>
              </a:rPr>
              <a:t>TEKNOLOJİSİ</a:t>
            </a:r>
            <a:r>
              <a:rPr lang="tr-TR" sz="2000" b="1" dirty="0" smtClean="0"/>
              <a:t> </a:t>
            </a:r>
            <a:r>
              <a:rPr lang="tr-TR" sz="2000" b="1" dirty="0" smtClean="0">
                <a:latin typeface="Corbel" pitchFamily="34" charset="0"/>
                <a:ea typeface="Kozuka Mincho Pr6N H" panose="02020900000000000000" pitchFamily="18" charset="-128"/>
              </a:rPr>
              <a:t>BİLİM </a:t>
            </a:r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3130960" y="4249109"/>
            <a:ext cx="6062818" cy="1146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15.05.2024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13.00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GSF Binası -12-</a:t>
            </a:r>
            <a:r>
              <a:rPr lang="tr-TR" sz="2800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Öğretim Üyesi Odası Kat 3</a:t>
            </a: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1632926" y="3013759"/>
            <a:ext cx="90588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Tolga ÇEVİK</a:t>
            </a: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Ses Maskeleme Sistemleri</a:t>
            </a:r>
            <a:endParaRPr lang="tr-TR" sz="2000" b="1" dirty="0" smtClean="0">
              <a:solidFill>
                <a:srgbClr val="0000FF"/>
              </a:solidFill>
              <a:latin typeface="Corbel" pitchFamily="34" charset="0"/>
            </a:endParaRPr>
          </a:p>
          <a:p>
            <a:pPr algn="ct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endParaRPr lang="tr-TR" sz="4000" b="1" dirty="0">
              <a:solidFill>
                <a:srgbClr val="0000FF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756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</a:t>
            </a:r>
            <a:r>
              <a:rPr lang="tr-TR" sz="2000" b="1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YARIYILI </a:t>
            </a:r>
            <a:r>
              <a:rPr lang="tr-TR" sz="2000" b="1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 smtClean="0"/>
              <a:t>MÜZİK </a:t>
            </a:r>
            <a:r>
              <a:rPr lang="tr-TR" sz="2000" b="1" dirty="0" smtClean="0">
                <a:latin typeface="Corbel" pitchFamily="34" charset="0"/>
                <a:ea typeface="Kozuka Mincho Pr6N H" panose="02020900000000000000" pitchFamily="18" charset="-128"/>
              </a:rPr>
              <a:t>TEKNOLOJİSİ</a:t>
            </a:r>
            <a:r>
              <a:rPr lang="tr-TR" sz="2000" b="1" dirty="0" smtClean="0"/>
              <a:t> </a:t>
            </a:r>
            <a:r>
              <a:rPr lang="tr-TR" sz="2000" b="1" dirty="0" smtClean="0">
                <a:latin typeface="Corbel" pitchFamily="34" charset="0"/>
                <a:ea typeface="Kozuka Mincho Pr6N H" panose="02020900000000000000" pitchFamily="18" charset="-128"/>
              </a:rPr>
              <a:t>BİLİM </a:t>
            </a:r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3130960" y="4249109"/>
            <a:ext cx="6062818" cy="1442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15.05.2024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14.00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-12-</a:t>
            </a:r>
            <a:r>
              <a:rPr lang="tr-TR" sz="2800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Öğretim Üyesi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Odası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Kat 3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1632926" y="3013759"/>
            <a:ext cx="905888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Cem COŞKUN</a:t>
            </a: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UNESCO Listesinde Üç Harput Mirası: Ulu</a:t>
            </a:r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, </a:t>
            </a:r>
            <a:r>
              <a:rPr lang="tr-TR" sz="20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Sarahatun</a:t>
            </a:r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ve Kurşunlu Camileri</a:t>
            </a:r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endParaRPr lang="tr-TR" sz="4000" b="1" dirty="0">
              <a:solidFill>
                <a:srgbClr val="0000FF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888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1609</TotalTime>
  <Words>192</Words>
  <Application>Microsoft Office PowerPoint</Application>
  <PresentationFormat>Özel</PresentationFormat>
  <Paragraphs>55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end.user</dc:creator>
  <cp:lastModifiedBy>ACER</cp:lastModifiedBy>
  <cp:revision>200</cp:revision>
  <dcterms:created xsi:type="dcterms:W3CDTF">2022-05-23T10:38:10Z</dcterms:created>
  <dcterms:modified xsi:type="dcterms:W3CDTF">2024-03-27T15:27:25Z</dcterms:modified>
</cp:coreProperties>
</file>