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301" r:id="rId2"/>
    <p:sldId id="309" r:id="rId3"/>
    <p:sldId id="311" r:id="rId4"/>
    <p:sldId id="310" r:id="rId5"/>
    <p:sldId id="315" r:id="rId6"/>
    <p:sldId id="314" r:id="rId7"/>
    <p:sldId id="313" r:id="rId8"/>
    <p:sldId id="307" r:id="rId9"/>
    <p:sldId id="312" r:id="rId10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MÜZİK BİLİMLERİ ANABİLİM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MÜZİK BİLİMLERİ ANABİLİM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84339" y="4168532"/>
            <a:ext cx="415606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22.03.2024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Öğretim Üyesi (Prof. Dr. Fırat Kutluk)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Odası Kat 3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Gizem ÇÖRTEN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Ritüellerde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Müzik: Çankırı Eldivan İlçesi'ndeki Seymen Alayı Örnek Olayı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7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MÜZİK BİLİMLERİ ANABİLİM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84339" y="4168532"/>
            <a:ext cx="415606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22.03.2024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Öğretim Üyesi (Prof. Dr. Fırat Kutluk)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Odası Kat 3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Ege ODUNCULAR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Rap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Müzikte Toplumsal Cinsiyet ve Politik Tavır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MÜZİK BİLİMLERİ ANABİLİM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84339" y="4168532"/>
            <a:ext cx="415606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22.03.2024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Öğretim Üyesi Odası (Prof. Dr. Fırat Kutluk)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 3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Cansu BALÇELİ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Müziği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Dinlemek: Müziğin Dijitalleşme Süreci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3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MÜZİK BİLİMLERİ ANABİLİM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061625" y="4348414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07.05.2024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3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Aslı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AYDAR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Kimlik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, Statü ve Müzik: Arjantin Tango Örneği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MÜZİK BİLİMLERİ ANABİLİM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061625" y="4348414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07.05.2024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3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Tuna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ŞENSESLİ</a:t>
            </a:r>
          </a:p>
          <a:p>
            <a:pPr algn="ctr"/>
            <a:r>
              <a:rPr lang="tr-TR" sz="20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Etnomüzikolojide</a:t>
            </a:r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Yapısalcı ve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İşlevselci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Teori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2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MÜZİK BİLİMLERİ ANABİLİM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061625" y="4348414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7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Tümay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KALKAN</a:t>
            </a:r>
          </a:p>
          <a:p>
            <a:pPr algn="ctr"/>
            <a:r>
              <a:rPr lang="tr-TR" sz="20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Elitist</a:t>
            </a:r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Omnivor Bağlamında Müzik Beğenisinde Anti-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entellektüalist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Etkenler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46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MÜZİK BİLİMLERİ ANABİLİM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061625" y="4348414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7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Beste Nur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SARI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Müzikolojide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Evrimci ve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Difüzyonist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Yaklaşım</a:t>
            </a:r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8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MÜZİK BİLİMLERİ ANABİLİM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84339" y="4291900"/>
            <a:ext cx="415606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</a:t>
            </a:r>
            <a:r>
              <a:rPr lang="tr-TR" b="1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tr-TR" b="1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DEÜ- YDY-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Blok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310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1632926" y="3013759"/>
            <a:ext cx="90588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Şebnem BUDAK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Göç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, Kimlik ve Müzik: Türkiye’deki İranlı Göçmenlerin İfade Kültürü ve Müzik Pratikler</a:t>
            </a:r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79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1273</TotalTime>
  <Words>313</Words>
  <Application>Microsoft Office PowerPoint</Application>
  <PresentationFormat>Özel</PresentationFormat>
  <Paragraphs>79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200</cp:revision>
  <dcterms:created xsi:type="dcterms:W3CDTF">2022-05-23T10:38:10Z</dcterms:created>
  <dcterms:modified xsi:type="dcterms:W3CDTF">2024-03-27T15:26:28Z</dcterms:modified>
</cp:coreProperties>
</file>