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301" r:id="rId2"/>
    <p:sldId id="304" r:id="rId3"/>
    <p:sldId id="305" r:id="rId4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900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800" b="1" dirty="0" smtClean="0">
                <a:latin typeface="Corbel" pitchFamily="34" charset="0"/>
                <a:ea typeface="Kozuka Mincho Pr6N H" panose="02020900000000000000" pitchFamily="18" charset="-128"/>
              </a:rPr>
              <a:t>MÜZİK ANASANAT </a:t>
            </a:r>
            <a:r>
              <a:rPr lang="tr-TR" sz="2800" b="1" dirty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9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MÜZİK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764347" y="4153541"/>
            <a:ext cx="348592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04.04.2024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DEÜ Devlet Konservatuvarı 3.Kat Toplantı Salonu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Emir Acar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ŞEN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Keman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Tarihçesi ve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Hornsbostel&amp;Sachs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Sınıflandırması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9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78353" y="1488998"/>
            <a:ext cx="8369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486" y="6895475"/>
            <a:ext cx="914830" cy="91483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48651" y="1690320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</a:t>
            </a:r>
            <a:r>
              <a:rPr lang="tr-TR" sz="2000" b="1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YARIYILI </a:t>
            </a:r>
            <a:r>
              <a:rPr lang="tr-TR" sz="2000" b="1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000" b="1" dirty="0" smtClean="0">
                <a:latin typeface="Corbel" pitchFamily="34" charset="0"/>
                <a:ea typeface="Kozuka Mincho Pr6N H" panose="02020900000000000000" pitchFamily="18" charset="-128"/>
              </a:rPr>
              <a:t>MÜZİK </a:t>
            </a:r>
            <a:r>
              <a:rPr lang="tr-TR" sz="2000" b="1" dirty="0">
                <a:latin typeface="Corbel" pitchFamily="34" charset="0"/>
                <a:ea typeface="Kozuka Mincho Pr6N H" panose="02020900000000000000" pitchFamily="18" charset="-128"/>
              </a:rPr>
              <a:t>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764347" y="4153541"/>
            <a:ext cx="348592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04.04.2024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15.30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DEÜ Devlet Konservatuvarı 3.Kat Toplantı Salonu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61426" y="2352040"/>
            <a:ext cx="101221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b="1" dirty="0">
              <a:solidFill>
                <a:srgbClr val="000000"/>
              </a:solidFill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endParaRPr lang="tr-TR" b="1" dirty="0"/>
          </a:p>
        </p:txBody>
      </p:sp>
      <p:sp>
        <p:nvSpPr>
          <p:cNvPr id="14" name="Dikdörtgen 13"/>
          <p:cNvSpPr/>
          <p:nvPr/>
        </p:nvSpPr>
        <p:spPr>
          <a:xfrm>
            <a:off x="2322808" y="2838868"/>
            <a:ext cx="83690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Yağmur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YILDIRIM</a:t>
            </a:r>
          </a:p>
          <a:p>
            <a:pPr algn="ctr"/>
            <a:r>
              <a:rPr lang="tr-TR" sz="2000" b="1" dirty="0" smtClean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Müzisyenlerde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Sahne Heyecanı</a:t>
            </a:r>
            <a:endParaRPr lang="tr-TR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71</Words>
  <Application>Microsoft Office PowerPoint</Application>
  <PresentationFormat>Özel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194</cp:revision>
  <dcterms:created xsi:type="dcterms:W3CDTF">2022-05-23T10:38:10Z</dcterms:created>
  <dcterms:modified xsi:type="dcterms:W3CDTF">2024-03-27T15:25:15Z</dcterms:modified>
</cp:coreProperties>
</file>