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301" r:id="rId2"/>
    <p:sldId id="304" r:id="rId3"/>
    <p:sldId id="305" r:id="rId4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00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>
                <a:latin typeface="Corbel" pitchFamily="34" charset="0"/>
              </a:rPr>
              <a:t>GRAFİK</a:t>
            </a:r>
            <a:r>
              <a:rPr lang="tr-TR" sz="2800" b="1" dirty="0" smtClean="0">
                <a:latin typeface="Corbel" pitchFamily="34" charset="0"/>
                <a:ea typeface="Kozuka Mincho Pr6N H" panose="02020900000000000000" pitchFamily="18" charset="-128"/>
              </a:rPr>
              <a:t> </a:t>
            </a:r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ANASANAT 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19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320475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GRAFİK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ANASANAT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299135" y="4060912"/>
            <a:ext cx="3497800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DEU Fuat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Sezgin Kütüphanesi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Konferans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Salon</a:t>
            </a:r>
            <a:r>
              <a:rPr lang="tr-TR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9625" y="2643914"/>
            <a:ext cx="1012218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Oğuz</a:t>
            </a:r>
            <a:r>
              <a:rPr lang="en-US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Kağan</a:t>
            </a:r>
            <a:r>
              <a:rPr lang="en-US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ÖZKAN</a:t>
            </a:r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en-US" sz="16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Fonetik</a:t>
            </a:r>
            <a:r>
              <a:rPr lang="en-US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Transkripsiyonun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Grafik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Tasarım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Tipografi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Üzerindeki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Etkileri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1600" b="1" dirty="0">
              <a:solidFill>
                <a:srgbClr val="0C0C0C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16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Melek</a:t>
            </a:r>
            <a:r>
              <a:rPr lang="en-US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Nisa</a:t>
            </a:r>
            <a:r>
              <a:rPr lang="en-US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KARAKAŞ</a:t>
            </a:r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Tipografik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Logoların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Ambalaj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Tasarımına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Etkisi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1600" b="1" dirty="0">
              <a:solidFill>
                <a:srgbClr val="0C0C0C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16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Batuhan</a:t>
            </a:r>
            <a:r>
              <a:rPr lang="en-US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ÇAKIR</a:t>
            </a:r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Grafik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Tasarımda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Brütalist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Yaklaşımlar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endParaRPr lang="tr-TR" sz="1600" b="1" dirty="0">
              <a:solidFill>
                <a:srgbClr val="0C0C0C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16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Khosro</a:t>
            </a:r>
            <a:r>
              <a:rPr lang="en-US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ASHTARI</a:t>
            </a:r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İran’</a:t>
            </a:r>
            <a:r>
              <a:rPr lang="tr-TR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lı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Ç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ağdaş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rafik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asarımcı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Reza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Abedini'nin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aligrafisi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ve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ipografisi</a:t>
            </a:r>
            <a:endParaRPr lang="tr-TR" sz="1600" b="1" dirty="0">
              <a:solidFill>
                <a:srgbClr val="0C0C0C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16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Duygu</a:t>
            </a:r>
            <a:r>
              <a:rPr lang="en-US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AKBA</a:t>
            </a:r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Kullanıcı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Odaklı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Tasarım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Yaklaşımları</a:t>
            </a:r>
            <a:endParaRPr lang="tr-TR" sz="1600" b="1" dirty="0">
              <a:solidFill>
                <a:srgbClr val="0C0C0C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3019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320475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</a:t>
            </a:r>
            <a:r>
              <a:rPr lang="tr-TR" sz="2000" b="1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YARIYILI </a:t>
            </a:r>
            <a:r>
              <a:rPr lang="tr-TR" sz="2000" b="1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GRAFİK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ANASANAT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299135" y="4060912"/>
            <a:ext cx="3497800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14.05.2024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</a:t>
            </a:r>
            <a:r>
              <a:rPr lang="tr-TR" b="1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tr-TR" b="1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DEU Fuat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Sezgin Kütüphanesi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Konferans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Salon</a:t>
            </a:r>
            <a:r>
              <a:rPr lang="tr-TR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9625" y="2643914"/>
            <a:ext cx="1012218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Arda ERGİN</a:t>
            </a:r>
          </a:p>
          <a:p>
            <a:pPr algn="r"/>
            <a:r>
              <a:rPr lang="tr-TR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Çocuk Kitaplarında Tema ve Karakter Tasarımı Bağlamında </a:t>
            </a:r>
            <a:r>
              <a:rPr lang="tr-TR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Oliver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Jeffers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Kitapları </a:t>
            </a:r>
          </a:p>
          <a:p>
            <a:pPr algn="r"/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</a:t>
            </a:r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Burçak MARAŞLI </a:t>
            </a:r>
          </a:p>
          <a:p>
            <a:pPr algn="r"/>
            <a:r>
              <a:rPr lang="tr-TR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Geleceğin 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Etkileşimleri: Ekransız </a:t>
            </a:r>
            <a:r>
              <a:rPr lang="tr-TR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Arayüzler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ve Kullanıcı Deneyimi İlişkisi</a:t>
            </a:r>
          </a:p>
          <a:p>
            <a:pPr algn="r"/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R</a:t>
            </a:r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Zeynep </a:t>
            </a:r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ARAÇLI </a:t>
            </a:r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DURSUN</a:t>
            </a:r>
          </a:p>
          <a:p>
            <a:pPr algn="r"/>
            <a:r>
              <a:rPr lang="tr-TR" sz="16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Apophenia</a:t>
            </a:r>
            <a:r>
              <a:rPr lang="tr-TR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ve </a:t>
            </a:r>
            <a:r>
              <a:rPr lang="tr-TR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Pareidolia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Etkilerinin 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İllüstrasyondaki Yansımaları</a:t>
            </a:r>
          </a:p>
          <a:p>
            <a:pPr algn="r"/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16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Görkem</a:t>
            </a:r>
            <a:r>
              <a:rPr lang="en-US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İŞME</a:t>
            </a:r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en-US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Video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Oyun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Tasarımında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Çevresel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Hikaye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Anlatımı</a:t>
            </a:r>
            <a:endParaRPr lang="tr-TR" sz="1600" b="1" dirty="0">
              <a:solidFill>
                <a:srgbClr val="0C0C0C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endParaRPr lang="tr-TR" sz="1600" b="1" dirty="0" smtClean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sz="1600" b="1" dirty="0" err="1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Atakan</a:t>
            </a:r>
            <a:r>
              <a:rPr lang="en-US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ŞEKER</a:t>
            </a:r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en-US" sz="16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Hareketli</a:t>
            </a:r>
            <a:r>
              <a:rPr lang="en-US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Grafik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Tasarımın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dijital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Medyadaki</a:t>
            </a:r>
            <a:r>
              <a:rPr lang="en-US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Etkisi</a:t>
            </a:r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21001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1196</TotalTime>
  <Words>163</Words>
  <Application>Microsoft Office PowerPoint</Application>
  <PresentationFormat>Özel</PresentationFormat>
  <Paragraphs>45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192</cp:revision>
  <dcterms:created xsi:type="dcterms:W3CDTF">2022-05-23T10:38:10Z</dcterms:created>
  <dcterms:modified xsi:type="dcterms:W3CDTF">2024-03-27T15:23:45Z</dcterms:modified>
</cp:coreProperties>
</file>