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301" r:id="rId2"/>
    <p:sldId id="306" r:id="rId3"/>
    <p:sldId id="312" r:id="rId4"/>
    <p:sldId id="311" r:id="rId5"/>
    <p:sldId id="304" r:id="rId6"/>
    <p:sldId id="305" r:id="rId7"/>
    <p:sldId id="307" r:id="rId8"/>
    <p:sldId id="308" r:id="rId9"/>
    <p:sldId id="309" r:id="rId10"/>
    <p:sldId id="310" r:id="rId11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</a:rPr>
              <a:t>GELENEKSEL TÜRK SANATLARI</a:t>
            </a:r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 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328944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Derslik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3019486"/>
            <a:ext cx="9342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Seda KÜÇÜKTÜRKMEN</a:t>
            </a:r>
            <a:endParaRPr lang="tr-TR" sz="20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latin typeface="Corbel" pitchFamily="34" charset="0"/>
              </a:rPr>
              <a:t>Odun Külünün Seramik Bünyesinde Kullanımı Üzerine Denemeler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7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213502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Derslik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Gamze KILINÇ </a:t>
            </a:r>
            <a:endParaRPr lang="tr-TR" sz="20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latin typeface="Corbel" pitchFamily="34" charset="0"/>
              </a:rPr>
              <a:t>Manisa </a:t>
            </a:r>
            <a:r>
              <a:rPr lang="tr-TR" sz="2000" b="1" dirty="0">
                <a:latin typeface="Corbel" pitchFamily="34" charset="0"/>
              </a:rPr>
              <a:t>Merkez Camilerinde Yer Alan Bezemeler</a:t>
            </a:r>
          </a:p>
          <a:p>
            <a:pPr algn="ctr"/>
            <a:endParaRPr lang="tr-T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7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213502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Derslik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Şüheda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EKİNCİ</a:t>
            </a:r>
          </a:p>
          <a:p>
            <a:pPr algn="ctr"/>
            <a:r>
              <a:rPr lang="tr-TR" sz="2000" b="1" dirty="0" smtClean="0">
                <a:latin typeface="Corbel" pitchFamily="34" charset="0"/>
              </a:rPr>
              <a:t>Manisa </a:t>
            </a:r>
            <a:r>
              <a:rPr lang="tr-TR" sz="2000" b="1" dirty="0" err="1">
                <a:latin typeface="Corbel" pitchFamily="34" charset="0"/>
              </a:rPr>
              <a:t>Hatuniye</a:t>
            </a:r>
            <a:r>
              <a:rPr lang="tr-TR" sz="2000" b="1" dirty="0">
                <a:latin typeface="Corbel" pitchFamily="34" charset="0"/>
              </a:rPr>
              <a:t> Camii Bezemeleri</a:t>
            </a:r>
          </a:p>
        </p:txBody>
      </p:sp>
    </p:spTree>
    <p:extLst>
      <p:ext uri="{BB962C8B-B14F-4D97-AF65-F5344CB8AC3E}">
        <p14:creationId xmlns:p14="http://schemas.microsoft.com/office/powerpoint/2010/main" val="248452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213502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Derslik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Seyithan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PİRÇEK</a:t>
            </a:r>
          </a:p>
          <a:p>
            <a:pPr algn="ctr"/>
            <a:r>
              <a:rPr lang="tr-TR" sz="2000" b="1" dirty="0" smtClean="0">
                <a:latin typeface="Corbel" pitchFamily="34" charset="0"/>
              </a:rPr>
              <a:t>Ankara </a:t>
            </a:r>
            <a:r>
              <a:rPr lang="tr-TR" sz="2000" b="1" dirty="0">
                <a:latin typeface="Corbel" pitchFamily="34" charset="0"/>
              </a:rPr>
              <a:t>Haymana </a:t>
            </a:r>
            <a:r>
              <a:rPr lang="tr-TR" sz="2000" b="1" dirty="0" err="1">
                <a:latin typeface="Corbel" pitchFamily="34" charset="0"/>
              </a:rPr>
              <a:t>Karahoca</a:t>
            </a:r>
            <a:r>
              <a:rPr lang="tr-TR" sz="2000" b="1" dirty="0">
                <a:latin typeface="Corbel" pitchFamily="34" charset="0"/>
              </a:rPr>
              <a:t> Köyü Eski Camii </a:t>
            </a:r>
            <a:r>
              <a:rPr lang="tr-TR" sz="2000" b="1" dirty="0" err="1">
                <a:latin typeface="Corbel" pitchFamily="34" charset="0"/>
              </a:rPr>
              <a:t>Kalemişi</a:t>
            </a:r>
            <a:r>
              <a:rPr lang="tr-TR" sz="2000" b="1" dirty="0">
                <a:latin typeface="Corbel" pitchFamily="34" charset="0"/>
              </a:rPr>
              <a:t> Restorasyonu</a:t>
            </a:r>
          </a:p>
          <a:p>
            <a:pPr algn="ctr"/>
            <a:endParaRPr lang="tr-T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2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213502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Derslik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Arzu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BİREN</a:t>
            </a:r>
          </a:p>
          <a:p>
            <a:pPr algn="ctr"/>
            <a:r>
              <a:rPr lang="tr-TR" sz="2000" b="1" dirty="0" smtClean="0">
                <a:latin typeface="Corbel" pitchFamily="34" charset="0"/>
              </a:rPr>
              <a:t>Çini Kop Firmasının ÇBS.01 </a:t>
            </a:r>
            <a:r>
              <a:rPr lang="tr-TR" sz="2000" b="1" dirty="0" err="1" smtClean="0">
                <a:latin typeface="Corbel" pitchFamily="34" charset="0"/>
              </a:rPr>
              <a:t>Nolu</a:t>
            </a:r>
            <a:r>
              <a:rPr lang="tr-TR" sz="2000" b="1" dirty="0" smtClean="0">
                <a:latin typeface="Corbel" pitchFamily="34" charset="0"/>
              </a:rPr>
              <a:t> Sırına Katkılar Yaparak Yeni Sır Denemeleri</a:t>
            </a:r>
          </a:p>
          <a:p>
            <a:pPr algn="ctr"/>
            <a:endParaRPr lang="tr-T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213502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10.40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Derslik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Deniz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KANTARCI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Türk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Çini Sanatında Mitolojik Semboller ve Figürler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endParaRPr lang="tr-T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1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465637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Derslik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Mehmet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ÇALIŞKAN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latin typeface="Corbel" pitchFamily="34" charset="0"/>
              </a:rPr>
              <a:t>Çanakkale Bölgesinden Alınan Doğal Kil Örneğinin Seramik Hammaddesi Olarak Kullanımı</a:t>
            </a:r>
          </a:p>
          <a:p>
            <a:pPr algn="ctr"/>
            <a:endParaRPr lang="tr-T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5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345541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Derslik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Meltem 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KARGUN TULUNAY</a:t>
            </a:r>
          </a:p>
          <a:p>
            <a:pPr algn="ctr"/>
            <a:r>
              <a:rPr lang="tr-TR" sz="2000" b="1" dirty="0" smtClean="0">
                <a:latin typeface="Corbel" pitchFamily="34" charset="0"/>
                <a:cs typeface="Times New Roman"/>
              </a:rPr>
              <a:t>Erken </a:t>
            </a:r>
            <a:r>
              <a:rPr lang="tr-TR" sz="2000" b="1" dirty="0">
                <a:latin typeface="Corbel" pitchFamily="34" charset="0"/>
                <a:cs typeface="Times New Roman"/>
              </a:rPr>
              <a:t>Osmanlı Dönemi Milet İşi Tabakların Desen Özelliklerinin Araştırılması</a:t>
            </a:r>
            <a:endParaRPr lang="tr-TR" sz="2000" b="1" dirty="0">
              <a:latin typeface="Corbel" pitchFamily="34" charset="0"/>
            </a:endParaRPr>
          </a:p>
          <a:p>
            <a:pPr algn="ctr"/>
            <a:endParaRPr lang="tr-T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6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GELENEKSEL TÜRK SANATLARI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479867" y="4328944"/>
            <a:ext cx="3081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09.30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Çini Derslik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349114" y="2838868"/>
            <a:ext cx="93426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Nadire ULUSAL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latin typeface="Corbel" pitchFamily="34" charset="0"/>
                <a:cs typeface="Times New Roman" panose="02020603050405020304" pitchFamily="18" charset="0"/>
              </a:rPr>
              <a:t>İznik </a:t>
            </a:r>
            <a:r>
              <a:rPr lang="tr-TR" sz="2000" b="1" dirty="0">
                <a:latin typeface="Corbel" pitchFamily="34" charset="0"/>
                <a:cs typeface="Times New Roman" panose="02020603050405020304" pitchFamily="18" charset="0"/>
              </a:rPr>
              <a:t>Dönemi (15.17. yy) Çini Seramiklerinde Görülen Ağaç Motiflerinin İncelenmesi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7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1240</TotalTime>
  <Words>322</Words>
  <Application>Microsoft Office PowerPoint</Application>
  <PresentationFormat>Özel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196</cp:revision>
  <dcterms:created xsi:type="dcterms:W3CDTF">2022-05-23T10:38:10Z</dcterms:created>
  <dcterms:modified xsi:type="dcterms:W3CDTF">2024-03-27T15:23:05Z</dcterms:modified>
</cp:coreProperties>
</file>