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301" r:id="rId2"/>
    <p:sldId id="304" r:id="rId3"/>
    <p:sldId id="305" r:id="rId4"/>
    <p:sldId id="306" r:id="rId5"/>
    <p:sldId id="307" r:id="rId6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FOTOĞRAF 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FOTOĞRAF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Binası Derslik-10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Ayşenur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ORÇAN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Siyasal İletişim Açısından Sosyal Medyanın Rolü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FOTOĞRAF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Binası Derslik-10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3056610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Batın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YILDIRIM</a:t>
            </a:r>
          </a:p>
          <a:p>
            <a:pPr algn="ctr"/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Otoportre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; Bir Beden Yansıması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5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FOTOĞRAF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Derslik-10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3056610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Nevzat Umut KAYA 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İzmir’in Eski Fotoğraf Stüdyolar</a:t>
            </a:r>
            <a:r>
              <a:rPr lang="tr-TR" sz="2000" b="1" dirty="0" smtClean="0">
                <a:solidFill>
                  <a:srgbClr val="0C0C0C"/>
                </a:solidFill>
                <a:latin typeface="Akzidenz-Grotesk Next Light" panose="02000503000000020003" pitchFamily="50" charset="-94"/>
                <a:ea typeface="Segoe UI Black" panose="020B0A02040204020203" pitchFamily="34" charset="0"/>
                <a:cs typeface="Times New Roman" panose="02020603050405020304" pitchFamily="18" charset="0"/>
              </a:rPr>
              <a:t>ı</a:t>
            </a:r>
            <a:endParaRPr lang="tr-TR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6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FOTOĞRAF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Binası Derslik 9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3056610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Tuba KAYA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Mekanda Kaybolma Algısı; </a:t>
            </a:r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Liu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Bolin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Örneği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2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126</Words>
  <Application>Microsoft Office PowerPoint</Application>
  <PresentationFormat>Özel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193</cp:revision>
  <dcterms:created xsi:type="dcterms:W3CDTF">2022-05-23T10:38:10Z</dcterms:created>
  <dcterms:modified xsi:type="dcterms:W3CDTF">2024-03-27T15:47:15Z</dcterms:modified>
</cp:coreProperties>
</file>