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"/>
  </p:handoutMasterIdLst>
  <p:sldIdLst>
    <p:sldId id="301" r:id="rId2"/>
    <p:sldId id="304" r:id="rId3"/>
    <p:sldId id="305" r:id="rId4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7"/>
    <a:srgbClr val="6EE4E1"/>
    <a:srgbClr val="660066"/>
    <a:srgbClr val="18827F"/>
    <a:srgbClr val="157573"/>
    <a:srgbClr val="1A8E8B"/>
    <a:srgbClr val="115F5D"/>
    <a:srgbClr val="6D37CD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900" y="-102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88212" y="3260914"/>
            <a:ext cx="640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2" y="6648841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99135" y="2713524"/>
            <a:ext cx="10402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800" b="1" dirty="0">
                <a:latin typeface="Corbel" pitchFamily="34" charset="0"/>
                <a:ea typeface="Kozuka Mincho Pr6N H" panose="02020900000000000000" pitchFamily="18" charset="-128"/>
              </a:rPr>
              <a:t>FİLM TASARIMI ANASANAT DALI</a:t>
            </a:r>
          </a:p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4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19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320475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FİLM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299135" y="4060912"/>
            <a:ext cx="289137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24.05.2024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10.00-13.00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: GSF Binası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Derslik-10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Sercan Bozdoğan</a:t>
            </a: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 “Sinemanın Ölümü: </a:t>
            </a:r>
            <a:r>
              <a:rPr lang="tr-TR" sz="1600" b="1" dirty="0" err="1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Postmodernizmin</a:t>
            </a:r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 </a:t>
            </a:r>
            <a:r>
              <a:rPr lang="tr-TR" sz="1600" b="1" dirty="0" err="1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İyicilliğinde</a:t>
            </a:r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 Yeni Ufuklar</a:t>
            </a:r>
            <a:r>
              <a:rPr lang="tr-TR" sz="1600" b="1" dirty="0" smtClean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” </a:t>
            </a:r>
          </a:p>
          <a:p>
            <a:pPr algn="r"/>
            <a:r>
              <a:rPr lang="tr-TR" sz="1600" b="1" dirty="0" smtClean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Saat: </a:t>
            </a:r>
            <a:r>
              <a:rPr lang="tr-TR" sz="1600" dirty="0" smtClean="0">
                <a:solidFill>
                  <a:srgbClr val="000000"/>
                </a:solidFill>
                <a:latin typeface="Corbel" pitchFamily="34" charset="0"/>
              </a:rPr>
              <a:t>10.00-10.15</a:t>
            </a:r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Ali Güler</a:t>
            </a: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Sinemasal Anlatıda Ters  Işığın </a:t>
            </a:r>
            <a:r>
              <a:rPr lang="tr-TR" sz="1600" b="1" dirty="0" smtClean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Kullanımı</a:t>
            </a:r>
          </a:p>
          <a:p>
            <a:pPr algn="r"/>
            <a:r>
              <a:rPr lang="tr-TR" sz="1600" b="1" dirty="0" smtClean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Saat: </a:t>
            </a:r>
            <a:r>
              <a:rPr lang="tr-TR" sz="1600" dirty="0" smtClean="0">
                <a:solidFill>
                  <a:srgbClr val="000000"/>
                </a:solidFill>
                <a:latin typeface="Corbel" pitchFamily="34" charset="0"/>
              </a:rPr>
              <a:t>10.15-10.30</a:t>
            </a:r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Barış Kösem</a:t>
            </a: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"</a:t>
            </a:r>
            <a:r>
              <a:rPr lang="tr-TR" sz="1600" b="1" dirty="0" err="1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Ekosinema</a:t>
            </a:r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 Perspektifinden Körfez Filminin İncelenmesi: İnsan Doğa İlişkisine </a:t>
            </a:r>
            <a:r>
              <a:rPr lang="tr-TR" sz="1600" b="1" dirty="0" smtClean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Bakış</a:t>
            </a: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Saat: </a:t>
            </a:r>
            <a:r>
              <a:rPr lang="tr-TR" sz="1600" dirty="0" smtClean="0">
                <a:solidFill>
                  <a:srgbClr val="000000"/>
                </a:solidFill>
                <a:latin typeface="Corbel" pitchFamily="34" charset="0"/>
              </a:rPr>
              <a:t>10.30-10.45</a:t>
            </a:r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Fırat </a:t>
            </a:r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Ormancı</a:t>
            </a: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Yeni İran Sinemasında Çocuk </a:t>
            </a:r>
            <a:r>
              <a:rPr lang="tr-TR" sz="1600" b="1" dirty="0" err="1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imgesi:Elma</a:t>
            </a:r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 filmi üzerinden </a:t>
            </a:r>
            <a:r>
              <a:rPr lang="tr-TR" sz="1600" b="1" dirty="0" smtClean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incelemesi</a:t>
            </a: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Saat: </a:t>
            </a:r>
            <a:r>
              <a:rPr lang="tr-TR" sz="1600" dirty="0" smtClean="0">
                <a:solidFill>
                  <a:srgbClr val="000000"/>
                </a:solidFill>
                <a:latin typeface="Corbel" pitchFamily="34" charset="0"/>
              </a:rPr>
              <a:t>10.45-11.00</a:t>
            </a:r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Bülent </a:t>
            </a:r>
            <a:r>
              <a:rPr lang="tr-TR" sz="1600" b="1" dirty="0" err="1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Ülüs</a:t>
            </a:r>
            <a:endParaRPr lang="tr-TR" sz="1600" b="1" dirty="0" smtClean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Saat: </a:t>
            </a:r>
            <a:r>
              <a:rPr lang="tr-TR" sz="1600" dirty="0" smtClean="0">
                <a:solidFill>
                  <a:srgbClr val="000000"/>
                </a:solidFill>
                <a:latin typeface="Corbel" pitchFamily="34" charset="0"/>
              </a:rPr>
              <a:t>11.00-11.15</a:t>
            </a:r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r>
              <a:rPr lang="tr-TR" sz="1600" b="1" dirty="0" smtClean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Sinemada </a:t>
            </a:r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Büyülü Gerçekçilik: </a:t>
            </a:r>
            <a:r>
              <a:rPr lang="tr-TR" sz="1600" b="1" dirty="0" err="1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Zama</a:t>
            </a:r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 Filminin İncelemesi</a:t>
            </a:r>
          </a:p>
          <a:p>
            <a:pPr algn="r"/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Kemal </a:t>
            </a:r>
            <a:r>
              <a:rPr lang="tr-TR" sz="1600" b="1" dirty="0" err="1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Dinçsay</a:t>
            </a:r>
            <a:endParaRPr lang="tr-TR" sz="16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Transit Göçmenlerin </a:t>
            </a:r>
            <a:r>
              <a:rPr lang="tr-TR" sz="1600" b="1" dirty="0" err="1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Sosyo</a:t>
            </a:r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-Ekonomik ve Kültürel Sorunlarının Değerlendirilmesi: “Transit” Belgesel Filmi </a:t>
            </a:r>
            <a:r>
              <a:rPr lang="tr-TR" sz="1600" b="1" dirty="0" smtClean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Örneği</a:t>
            </a: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Saat: </a:t>
            </a:r>
            <a:r>
              <a:rPr lang="tr-TR" sz="1600" dirty="0" smtClean="0">
                <a:solidFill>
                  <a:srgbClr val="000000"/>
                </a:solidFill>
                <a:latin typeface="Corbel" pitchFamily="34" charset="0"/>
              </a:rPr>
              <a:t>11.15-11.30</a:t>
            </a:r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3019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-40256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44452" y="1193082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</a:t>
            </a:r>
            <a:r>
              <a:rPr lang="tr-TR" sz="2000" b="1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YARIYILI </a:t>
            </a:r>
            <a:r>
              <a:rPr lang="tr-TR" sz="2000" b="1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FİLM TASARIMI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44452" y="4314440"/>
            <a:ext cx="289137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24.05.2024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10.00-13.00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GSF Binası Derslik-10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632926" y="2290911"/>
            <a:ext cx="901863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Eren Yalçın</a:t>
            </a: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David Lynch Sineması'nda Müzik </a:t>
            </a:r>
            <a:r>
              <a:rPr lang="tr-TR" sz="1600" b="1" dirty="0" smtClean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Kullanımı</a:t>
            </a: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Saat: </a:t>
            </a:r>
            <a:r>
              <a:rPr lang="tr-TR" sz="1600" dirty="0" smtClean="0">
                <a:solidFill>
                  <a:srgbClr val="000000"/>
                </a:solidFill>
                <a:latin typeface="Corbel" pitchFamily="34" charset="0"/>
              </a:rPr>
              <a:t>11.30-11.45</a:t>
            </a:r>
            <a:endParaRPr lang="tr-TR" sz="1600" b="1" dirty="0" smtClean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Arda </a:t>
            </a:r>
            <a:r>
              <a:rPr lang="tr-TR" sz="1600" b="1" dirty="0" err="1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Şenbahar</a:t>
            </a:r>
            <a:endParaRPr lang="tr-TR" sz="1600" b="1" dirty="0" smtClean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Final Girl Kavramının X (2022) Filminde Yeniden </a:t>
            </a:r>
            <a:r>
              <a:rPr lang="tr-TR" sz="1600" b="1" dirty="0" smtClean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Yorumlanması</a:t>
            </a: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Saat: </a:t>
            </a:r>
            <a:r>
              <a:rPr lang="tr-TR" sz="1600" dirty="0" smtClean="0">
                <a:solidFill>
                  <a:srgbClr val="000000"/>
                </a:solidFill>
                <a:latin typeface="Corbel" pitchFamily="34" charset="0"/>
              </a:rPr>
              <a:t>11.45-12.00</a:t>
            </a:r>
            <a:endParaRPr lang="tr-TR" sz="1600" b="1" dirty="0" smtClean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Serkan </a:t>
            </a:r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Kırıştı</a:t>
            </a: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Toplumsal Ekoloji Felsefesi: Kurak Günler (2022) Filmi Üzerine Bir </a:t>
            </a:r>
            <a:r>
              <a:rPr lang="tr-TR" sz="1600" b="1" dirty="0" smtClean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İnceleme</a:t>
            </a: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Saat: </a:t>
            </a:r>
            <a:r>
              <a:rPr lang="tr-TR" sz="1600" dirty="0" smtClean="0">
                <a:solidFill>
                  <a:srgbClr val="000000"/>
                </a:solidFill>
                <a:latin typeface="Corbel" pitchFamily="34" charset="0"/>
              </a:rPr>
              <a:t>12.00-12.15</a:t>
            </a:r>
            <a:endParaRPr lang="tr-TR" sz="1600" b="1" dirty="0" smtClean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Cem Gökçen </a:t>
            </a:r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Gökkaya</a:t>
            </a:r>
          </a:p>
          <a:p>
            <a:pPr algn="r"/>
            <a:r>
              <a:rPr lang="tr-TR" sz="1600" b="1" dirty="0" err="1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Submarine</a:t>
            </a:r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 (2010) Filminde Anlatı Aracı Olarak Renk </a:t>
            </a:r>
            <a:r>
              <a:rPr lang="tr-TR" sz="1600" b="1" dirty="0" smtClean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Kullanımı</a:t>
            </a:r>
          </a:p>
          <a:p>
            <a:pPr algn="r"/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Saat: </a:t>
            </a:r>
            <a:r>
              <a:rPr lang="tr-TR" sz="1600" dirty="0" smtClean="0">
                <a:solidFill>
                  <a:srgbClr val="000000"/>
                </a:solidFill>
                <a:latin typeface="Corbel" pitchFamily="34" charset="0"/>
              </a:rPr>
              <a:t>12.15-12.30</a:t>
            </a:r>
            <a:endParaRPr lang="tr-TR" sz="1600" b="1" dirty="0" smtClean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Damla </a:t>
            </a:r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Özhan</a:t>
            </a:r>
          </a:p>
          <a:p>
            <a:pPr algn="r"/>
            <a:r>
              <a:rPr lang="tr-TR" sz="1600" b="1" dirty="0" err="1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Laurence</a:t>
            </a:r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 </a:t>
            </a:r>
            <a:r>
              <a:rPr lang="tr-TR" sz="1600" b="1" dirty="0" err="1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Anyways</a:t>
            </a:r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" Filmi Bağlamında Toplumsal Cinsiyet Rolleri ve </a:t>
            </a:r>
            <a:r>
              <a:rPr lang="tr-TR" sz="1600" b="1" dirty="0" err="1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Queer</a:t>
            </a:r>
            <a:r>
              <a:rPr lang="tr-TR" sz="1600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 Teori </a:t>
            </a:r>
            <a:r>
              <a:rPr lang="tr-TR" sz="1600" b="1" dirty="0" smtClean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İncelemesi</a:t>
            </a:r>
          </a:p>
          <a:p>
            <a:pPr algn="r"/>
            <a:r>
              <a:rPr lang="tr-TR" b="1" dirty="0">
                <a:solidFill>
                  <a:srgbClr val="000000"/>
                </a:solidFill>
                <a:latin typeface="Corbel" pitchFamily="34" charset="0"/>
                <a:ea typeface="Kozuka Mincho Pr6N H" panose="02020900000000000000" pitchFamily="18" charset="-128"/>
              </a:rPr>
              <a:t>Saat: </a:t>
            </a:r>
            <a:r>
              <a:rPr lang="tr-TR" dirty="0" smtClean="0">
                <a:solidFill>
                  <a:srgbClr val="000000"/>
                </a:solidFill>
                <a:latin typeface="Corbel" pitchFamily="34" charset="0"/>
              </a:rPr>
              <a:t>12.30-12.45</a:t>
            </a:r>
            <a:endParaRPr lang="tr-TR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6327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1183</TotalTime>
  <Words>195</Words>
  <Application>Microsoft Office PowerPoint</Application>
  <PresentationFormat>Özel</PresentationFormat>
  <Paragraphs>48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ACER</cp:lastModifiedBy>
  <cp:revision>190</cp:revision>
  <dcterms:created xsi:type="dcterms:W3CDTF">2022-05-23T10:38:10Z</dcterms:created>
  <dcterms:modified xsi:type="dcterms:W3CDTF">2024-03-27T15:20:57Z</dcterms:modified>
</cp:coreProperties>
</file>