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/>
          </a:p>
          <a:p>
            <a:pPr algn="ctr"/>
            <a:endParaRPr lang="tr-TR" sz="1200" b="1" dirty="0"/>
          </a:p>
          <a:p>
            <a:pPr algn="ctr"/>
            <a:r>
              <a:rPr lang="tr-TR" sz="1200" b="1" dirty="0"/>
              <a:t>FİLM TASARIMI ANASANAT DALI</a:t>
            </a:r>
            <a:endParaRPr lang="tr-TR" sz="12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sz="12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/>
              <a:t>Kıvanç Hekim	</a:t>
            </a:r>
          </a:p>
          <a:p>
            <a:pPr algn="ctr"/>
            <a:r>
              <a:rPr lang="tr-TR" sz="1200" dirty="0"/>
              <a:t>‘Behzat Ç. Bir Ankara Polisiyesi’ İsimli Dizi Filmin 78. Bölümünün Klasik Anlatı Sineması Perspektifinden İncelemesi</a:t>
            </a:r>
          </a:p>
          <a:p>
            <a:pPr algn="ctr"/>
            <a:r>
              <a:rPr lang="tr-TR" sz="1200" b="1" dirty="0"/>
              <a:t>Ceren </a:t>
            </a:r>
            <a:r>
              <a:rPr lang="tr-TR" sz="1200" b="1" dirty="0" err="1"/>
              <a:t>Güleroğlu</a:t>
            </a:r>
            <a:r>
              <a:rPr lang="tr-TR" sz="1200" b="1" dirty="0"/>
              <a:t> </a:t>
            </a:r>
          </a:p>
          <a:p>
            <a:pPr algn="ctr"/>
            <a:r>
              <a:rPr lang="tr-TR" sz="1200" dirty="0"/>
              <a:t>Robert </a:t>
            </a:r>
            <a:r>
              <a:rPr lang="tr-TR" sz="1200" dirty="0" err="1"/>
              <a:t>Eggers'in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Witch</a:t>
            </a:r>
            <a:r>
              <a:rPr lang="tr-TR" sz="1200" dirty="0"/>
              <a:t>: A New </a:t>
            </a:r>
            <a:r>
              <a:rPr lang="tr-TR" sz="1200" dirty="0" err="1"/>
              <a:t>England</a:t>
            </a:r>
            <a:r>
              <a:rPr lang="tr-TR" sz="1200" dirty="0"/>
              <a:t> </a:t>
            </a:r>
            <a:r>
              <a:rPr lang="tr-TR" sz="1200" dirty="0" err="1"/>
              <a:t>Folktale</a:t>
            </a:r>
            <a:r>
              <a:rPr lang="tr-TR" sz="1200" dirty="0"/>
              <a:t> (2015) Filmi Çerçevesinde Amerikan </a:t>
            </a:r>
            <a:r>
              <a:rPr lang="tr-TR" sz="1200" dirty="0" err="1"/>
              <a:t>İstisnacılığına</a:t>
            </a:r>
            <a:r>
              <a:rPr lang="tr-TR" sz="1200" dirty="0"/>
              <a:t> Bakış</a:t>
            </a:r>
          </a:p>
          <a:p>
            <a:pPr algn="ctr"/>
            <a:r>
              <a:rPr lang="tr-TR" sz="1200" b="1" dirty="0"/>
              <a:t>Gülbin Aydın 	</a:t>
            </a:r>
          </a:p>
          <a:p>
            <a:pPr algn="ctr"/>
            <a:r>
              <a:rPr lang="tr-TR" sz="1200" dirty="0"/>
              <a:t>Afgan Yönetmen </a:t>
            </a:r>
            <a:r>
              <a:rPr lang="tr-TR" sz="1200" dirty="0" err="1"/>
              <a:t>Atiq</a:t>
            </a:r>
            <a:r>
              <a:rPr lang="tr-TR" sz="1200" dirty="0"/>
              <a:t> Rahimi Sinemasında "Toprak Ve Küller" Ve " Sabır Taşı"  Film Örnekleri Üzerinden " Din Ve Tanrı" Algısı</a:t>
            </a:r>
          </a:p>
          <a:p>
            <a:pPr algn="ctr"/>
            <a:r>
              <a:rPr lang="tr-TR" sz="1200" b="1" dirty="0"/>
              <a:t>Hamdi Murat </a:t>
            </a:r>
            <a:r>
              <a:rPr lang="tr-TR" sz="1200" b="1" dirty="0" err="1"/>
              <a:t>Karakütük</a:t>
            </a:r>
            <a:r>
              <a:rPr lang="tr-TR" sz="1200" b="1" dirty="0"/>
              <a:t>	</a:t>
            </a:r>
          </a:p>
          <a:p>
            <a:pPr algn="ctr"/>
            <a:r>
              <a:rPr lang="tr-TR" sz="1200" dirty="0"/>
              <a:t>Totem Ve Tema Olarak Ensest: </a:t>
            </a:r>
            <a:r>
              <a:rPr lang="tr-TR" sz="1200" dirty="0" err="1"/>
              <a:t>Moebius</a:t>
            </a:r>
            <a:r>
              <a:rPr lang="tr-TR" sz="1200" dirty="0"/>
              <a:t> Ve </a:t>
            </a:r>
            <a:r>
              <a:rPr lang="tr-TR" sz="1200" dirty="0" err="1"/>
              <a:t>Savage</a:t>
            </a:r>
            <a:r>
              <a:rPr lang="tr-TR" sz="1200" dirty="0"/>
              <a:t> </a:t>
            </a:r>
            <a:r>
              <a:rPr lang="tr-TR" sz="1200" dirty="0" err="1"/>
              <a:t>Grace</a:t>
            </a:r>
            <a:r>
              <a:rPr lang="tr-TR" sz="1200" dirty="0"/>
              <a:t> Filmleri Arasında Kültürel Bir Karşılaştırılma</a:t>
            </a:r>
          </a:p>
          <a:p>
            <a:pPr algn="ctr"/>
            <a:r>
              <a:rPr lang="tr-TR" sz="1200" b="1" dirty="0"/>
              <a:t>Yağmur Türkan Caner </a:t>
            </a:r>
          </a:p>
          <a:p>
            <a:pPr algn="ctr"/>
            <a:r>
              <a:rPr lang="tr-TR" sz="1200" dirty="0"/>
              <a:t>“Erik Erikson’un Psikososyal Gelişim Kuramı Bağlamında Kimlik Karmaşası Üzerinden “Kırmızı” Animasyon Filminin İncelenmesi”</a:t>
            </a:r>
          </a:p>
          <a:p>
            <a:pPr algn="ctr"/>
            <a:r>
              <a:rPr lang="tr-TR" sz="1200" b="1" dirty="0"/>
              <a:t>Cenker </a:t>
            </a:r>
            <a:r>
              <a:rPr lang="tr-TR" sz="1200" b="1" dirty="0" err="1"/>
              <a:t>Ekemen</a:t>
            </a:r>
            <a:endParaRPr lang="tr-TR" sz="1200" b="1" dirty="0"/>
          </a:p>
          <a:p>
            <a:pPr algn="ctr"/>
            <a:r>
              <a:rPr lang="tr-TR" sz="1200" dirty="0"/>
              <a:t>Antik Yunan Toplumu'nun Amazon Savaşçı Kadınları Ve Sinemadaki Temsili “Ölümcül Kadın”</a:t>
            </a:r>
          </a:p>
          <a:p>
            <a:pPr algn="ctr"/>
            <a:r>
              <a:rPr lang="tr-TR" sz="1200" b="1" dirty="0"/>
              <a:t>Sena Kürklü</a:t>
            </a:r>
          </a:p>
          <a:p>
            <a:pPr algn="ctr"/>
            <a:r>
              <a:rPr lang="tr-TR" sz="1200" dirty="0"/>
              <a:t>"Kadın Temsili Bağlamında *</a:t>
            </a:r>
            <a:r>
              <a:rPr lang="tr-TR" sz="1200" dirty="0" err="1"/>
              <a:t>Jennifer's</a:t>
            </a:r>
            <a:r>
              <a:rPr lang="tr-TR" sz="1200" dirty="0"/>
              <a:t> Body* (2009) Filmine Yeniden Bakmak</a:t>
            </a:r>
          </a:p>
          <a:p>
            <a:pPr algn="ctr"/>
            <a:r>
              <a:rPr lang="tr-TR" sz="1200" b="1" dirty="0"/>
              <a:t>Yağmur Çağla Karakaş</a:t>
            </a:r>
          </a:p>
          <a:p>
            <a:pPr algn="ctr"/>
            <a:r>
              <a:rPr lang="tr-TR" sz="1200" dirty="0"/>
              <a:t>Hollywood Sinemasında İdealize Edilen Kadınların Dönüşümü: Manic </a:t>
            </a:r>
            <a:r>
              <a:rPr lang="tr-TR" sz="1200" dirty="0" err="1"/>
              <a:t>Pixie</a:t>
            </a:r>
            <a:r>
              <a:rPr lang="tr-TR" sz="1200" dirty="0"/>
              <a:t> </a:t>
            </a:r>
            <a:r>
              <a:rPr lang="tr-TR" sz="1200" dirty="0" err="1"/>
              <a:t>Dream</a:t>
            </a:r>
            <a:r>
              <a:rPr lang="tr-TR" sz="1200" dirty="0"/>
              <a:t> Girl Ve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Cool</a:t>
            </a:r>
            <a:r>
              <a:rPr lang="tr-TR" sz="1200" dirty="0"/>
              <a:t> Girl</a:t>
            </a:r>
          </a:p>
          <a:p>
            <a:endParaRPr lang="tr-TR" sz="1300" dirty="0"/>
          </a:p>
          <a:p>
            <a:pPr algn="ctr"/>
            <a:endParaRPr lang="tr-TR" sz="1300" dirty="0"/>
          </a:p>
          <a:p>
            <a:pPr algn="ctr"/>
            <a:endParaRPr lang="tr-TR" sz="13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01 Haziran Perşembe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9:30</a:t>
            </a: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BAHAR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 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 SUNUMLARI</a:t>
            </a: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86670" y="1305008"/>
            <a:ext cx="53042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/>
          </a:p>
          <a:p>
            <a:pPr algn="ctr"/>
            <a:endParaRPr lang="tr-TR" sz="12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/>
              <a:t>Ozan Çınar	</a:t>
            </a:r>
          </a:p>
          <a:p>
            <a:pPr algn="ctr"/>
            <a:r>
              <a:rPr lang="tr-TR" sz="1200" dirty="0" err="1"/>
              <a:t>Manga'nın</a:t>
            </a:r>
            <a:r>
              <a:rPr lang="tr-TR" sz="1200" dirty="0"/>
              <a:t> Anime Üzerindeki Etkisinin Yakınsama Kuramı Bağlamında İncelenmesi</a:t>
            </a:r>
          </a:p>
          <a:p>
            <a:pPr algn="ctr"/>
            <a:r>
              <a:rPr lang="tr-TR" sz="1200" b="1" dirty="0"/>
              <a:t>Selahattin Can Kahraman	</a:t>
            </a:r>
          </a:p>
          <a:p>
            <a:pPr algn="ctr"/>
            <a:r>
              <a:rPr lang="tr-TR" sz="1200" dirty="0"/>
              <a:t>Sarmaşık Filmi Bağlamında Türkiye'deki Kültürel Kimlik Temsilleri</a:t>
            </a:r>
          </a:p>
          <a:p>
            <a:pPr algn="ctr"/>
            <a:r>
              <a:rPr lang="tr-TR" sz="1200" b="1" dirty="0"/>
              <a:t>Murat Yılmaz	</a:t>
            </a:r>
          </a:p>
          <a:p>
            <a:pPr algn="ctr"/>
            <a:r>
              <a:rPr lang="tr-TR" sz="1200" dirty="0"/>
              <a:t>Sanal Prodüksiyon Kavramı Bağlamında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Mandalorian</a:t>
            </a:r>
            <a:r>
              <a:rPr lang="tr-TR" sz="1200" dirty="0"/>
              <a:t> Dizisinin 1.Bölümü: Mekan Kullanımının İncelenmesi</a:t>
            </a:r>
          </a:p>
          <a:p>
            <a:pPr algn="ctr"/>
            <a:r>
              <a:rPr lang="tr-TR" sz="1200" b="1" dirty="0"/>
              <a:t>Erdem Onur </a:t>
            </a:r>
            <a:r>
              <a:rPr lang="tr-TR" sz="1200" b="1" dirty="0" err="1"/>
              <a:t>Ergon</a:t>
            </a:r>
            <a:endParaRPr lang="tr-TR" sz="1200" b="1" dirty="0"/>
          </a:p>
          <a:p>
            <a:pPr algn="ctr"/>
            <a:r>
              <a:rPr lang="tr-TR" sz="1200" dirty="0"/>
              <a:t>2010 Sonrası Türk Kadın Yönetmenlerin Filmlerinde Toplumsal Cinsiyet</a:t>
            </a:r>
          </a:p>
          <a:p>
            <a:pPr algn="ctr"/>
            <a:r>
              <a:rPr lang="tr-TR" sz="1200" b="1" dirty="0"/>
              <a:t>Ahmet Sinan Savaşkan</a:t>
            </a:r>
          </a:p>
          <a:p>
            <a:pPr algn="ctr"/>
            <a:r>
              <a:rPr lang="tr-TR" sz="1200" dirty="0"/>
              <a:t>Toplumsal Kültürün, Zamanın Ve Mekanın Filmin Türüne Etkisi: “Tepedeki Ev” Örneği</a:t>
            </a:r>
          </a:p>
          <a:p>
            <a:pPr algn="ctr"/>
            <a:r>
              <a:rPr lang="tr-TR" sz="1200" b="1" dirty="0"/>
              <a:t>Hakan Gezer	</a:t>
            </a:r>
          </a:p>
          <a:p>
            <a:pPr algn="ctr"/>
            <a:r>
              <a:rPr lang="tr-TR" sz="1200" dirty="0"/>
              <a:t>Dijital Platformların Oluşturduğu Ortak Haz Ve Beğeni İlkesi </a:t>
            </a:r>
          </a:p>
          <a:p>
            <a:pPr algn="ctr"/>
            <a:r>
              <a:rPr lang="tr-TR" sz="1200" b="1" dirty="0"/>
              <a:t>Serkan Kırıştı	</a:t>
            </a:r>
          </a:p>
          <a:p>
            <a:pPr algn="ctr"/>
            <a:r>
              <a:rPr lang="tr-TR" sz="1200" dirty="0"/>
              <a:t>Emin Alper Filmlerinde Hegemonik Erkeklik Ve İktidar</a:t>
            </a:r>
          </a:p>
          <a:p>
            <a:pPr algn="ctr"/>
            <a:r>
              <a:rPr lang="tr-TR" sz="1200" b="1" dirty="0" err="1"/>
              <a:t>Onurcan</a:t>
            </a:r>
            <a:r>
              <a:rPr lang="tr-TR" sz="1200" b="1" dirty="0"/>
              <a:t> Gök	</a:t>
            </a:r>
          </a:p>
          <a:p>
            <a:pPr algn="ctr"/>
            <a:r>
              <a:rPr lang="tr-TR" sz="1200" dirty="0"/>
              <a:t>Türkiye`de Film Gösterim Olanaklarının Dijitalleşmesi Ve Dijital Platformlar</a:t>
            </a:r>
          </a:p>
          <a:p>
            <a:pPr algn="ctr"/>
            <a:r>
              <a:rPr lang="tr-TR" sz="1200" b="1" dirty="0"/>
              <a:t>Furkan Adıyaman</a:t>
            </a:r>
          </a:p>
          <a:p>
            <a:pPr algn="ctr"/>
            <a:r>
              <a:rPr lang="tr-TR" sz="1200" dirty="0"/>
              <a:t>Yeşilçam'da Bilimkurgunun Yeniden Üretimi</a:t>
            </a:r>
          </a:p>
          <a:p>
            <a:pPr algn="ctr"/>
            <a:r>
              <a:rPr lang="tr-TR" sz="1200" b="1" dirty="0"/>
              <a:t>Mehmet Deniz Kesim</a:t>
            </a:r>
          </a:p>
          <a:p>
            <a:pPr algn="ctr"/>
            <a:r>
              <a:rPr lang="tr-TR" sz="1200" dirty="0"/>
              <a:t>Harry </a:t>
            </a:r>
            <a:r>
              <a:rPr lang="tr-TR" sz="1200" dirty="0" err="1"/>
              <a:t>Kümel'in</a:t>
            </a:r>
            <a:r>
              <a:rPr lang="tr-TR" sz="1200" dirty="0"/>
              <a:t> Le Rouge </a:t>
            </a:r>
            <a:r>
              <a:rPr lang="tr-TR" sz="1200" dirty="0" err="1"/>
              <a:t>Aux</a:t>
            </a:r>
            <a:r>
              <a:rPr lang="tr-TR" sz="1200" dirty="0"/>
              <a:t> </a:t>
            </a:r>
            <a:r>
              <a:rPr lang="tr-TR" sz="1200" dirty="0" err="1"/>
              <a:t>Levres</a:t>
            </a:r>
            <a:r>
              <a:rPr lang="tr-TR" sz="1200" dirty="0"/>
              <a:t> (Kırmızı Dudaklar) (1971) Filmiyle İngiliz Yönetmen Roy </a:t>
            </a:r>
            <a:r>
              <a:rPr lang="tr-TR" sz="1200" dirty="0" err="1"/>
              <a:t>Ward</a:t>
            </a:r>
            <a:r>
              <a:rPr lang="tr-TR" sz="1200" dirty="0"/>
              <a:t> </a:t>
            </a:r>
            <a:r>
              <a:rPr lang="tr-TR" sz="1200" dirty="0" err="1"/>
              <a:t>Baker'ın</a:t>
            </a:r>
            <a:r>
              <a:rPr lang="tr-TR" sz="1200" dirty="0"/>
              <a:t> Vampire </a:t>
            </a:r>
            <a:r>
              <a:rPr lang="tr-TR" sz="1200" dirty="0" err="1"/>
              <a:t>Lovers</a:t>
            </a:r>
            <a:r>
              <a:rPr lang="tr-TR" sz="1200" dirty="0"/>
              <a:t> (1970) Filmlerinin Karşılaştırmalı Bir İncelemesi</a:t>
            </a:r>
          </a:p>
          <a:p>
            <a:pPr algn="ctr"/>
            <a:r>
              <a:rPr lang="tr-TR" sz="1200" b="1" dirty="0"/>
              <a:t>Ali Kulaç</a:t>
            </a:r>
          </a:p>
          <a:p>
            <a:pPr algn="ctr"/>
            <a:r>
              <a:rPr lang="tr-TR" sz="1200" dirty="0"/>
              <a:t>Amerikan Distopik Filmlerinde Kurtarıcı Kahraman Figürü </a:t>
            </a:r>
            <a:endParaRPr lang="tr-TR" sz="1300" dirty="0"/>
          </a:p>
          <a:p>
            <a:pPr algn="ctr"/>
            <a:endParaRPr lang="tr-TR" sz="1300" dirty="0"/>
          </a:p>
          <a:p>
            <a:pPr algn="ctr"/>
            <a:endParaRPr lang="tr-TR" sz="1300" dirty="0"/>
          </a:p>
          <a:p>
            <a:pPr algn="ctr"/>
            <a:endParaRPr lang="tr-TR" sz="13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72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29 </a:t>
            </a:r>
            <a:r>
              <a:rPr lang="tr-TR" sz="2000" b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Pazartesi 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9:30</a:t>
            </a: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BAHAR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 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 SUNUMLARI</a:t>
            </a:r>
          </a:p>
        </p:txBody>
      </p:sp>
    </p:spTree>
    <p:extLst>
      <p:ext uri="{BB962C8B-B14F-4D97-AF65-F5344CB8AC3E}">
        <p14:creationId xmlns:p14="http://schemas.microsoft.com/office/powerpoint/2010/main" val="318856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345</Words>
  <Application>Microsoft Office PowerPoint</Application>
  <PresentationFormat>Özel</PresentationFormat>
  <Paragraphs>57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10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Administrator</cp:lastModifiedBy>
  <cp:revision>26</cp:revision>
  <dcterms:created xsi:type="dcterms:W3CDTF">2022-05-23T10:38:10Z</dcterms:created>
  <dcterms:modified xsi:type="dcterms:W3CDTF">2023-05-18T11:30:58Z</dcterms:modified>
</cp:coreProperties>
</file>