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3"/>
  </p:handoutMasterIdLst>
  <p:sldIdLst>
    <p:sldId id="256" r:id="rId2"/>
  </p:sldIdLst>
  <p:sldSz cx="10691813" cy="7920038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9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140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16" d="100"/>
          <a:sy n="116" d="100"/>
        </p:scale>
        <p:origin x="238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handoutMaster" Target="handoutMasters/handout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BC09F2-85C5-4DCD-A395-2EB239CAAAD6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58C28F-EEBE-4D44-BFD1-13656DF10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769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96173"/>
            <a:ext cx="9088041" cy="2757347"/>
          </a:xfrm>
        </p:spPr>
        <p:txBody>
          <a:bodyPr anchor="b"/>
          <a:lstStyle>
            <a:lvl1pPr algn="ctr">
              <a:defRPr sz="6929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4159854"/>
            <a:ext cx="8018860" cy="1912175"/>
          </a:xfrm>
        </p:spPr>
        <p:txBody>
          <a:bodyPr/>
          <a:lstStyle>
            <a:lvl1pPr marL="0" indent="0" algn="ctr">
              <a:buNone/>
              <a:defRPr sz="2772"/>
            </a:lvl1pPr>
            <a:lvl2pPr marL="528020" indent="0" algn="ctr">
              <a:buNone/>
              <a:defRPr sz="2310"/>
            </a:lvl2pPr>
            <a:lvl3pPr marL="1056041" indent="0" algn="ctr">
              <a:buNone/>
              <a:defRPr sz="2079"/>
            </a:lvl3pPr>
            <a:lvl4pPr marL="1584061" indent="0" algn="ctr">
              <a:buNone/>
              <a:defRPr sz="1848"/>
            </a:lvl4pPr>
            <a:lvl5pPr marL="2112081" indent="0" algn="ctr">
              <a:buNone/>
              <a:defRPr sz="1848"/>
            </a:lvl5pPr>
            <a:lvl6pPr marL="2640101" indent="0" algn="ctr">
              <a:buNone/>
              <a:defRPr sz="1848"/>
            </a:lvl6pPr>
            <a:lvl7pPr marL="3168122" indent="0" algn="ctr">
              <a:buNone/>
              <a:defRPr sz="1848"/>
            </a:lvl7pPr>
            <a:lvl8pPr marL="3696142" indent="0" algn="ctr">
              <a:buNone/>
              <a:defRPr sz="1848"/>
            </a:lvl8pPr>
            <a:lvl9pPr marL="4224162" indent="0" algn="ctr">
              <a:buNone/>
              <a:defRPr sz="1848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821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417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21669"/>
            <a:ext cx="2305422" cy="6711866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21669"/>
            <a:ext cx="6782619" cy="6711866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379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412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974512"/>
            <a:ext cx="9221689" cy="3294515"/>
          </a:xfrm>
        </p:spPr>
        <p:txBody>
          <a:bodyPr anchor="b"/>
          <a:lstStyle>
            <a:lvl1pPr>
              <a:defRPr sz="6929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300194"/>
            <a:ext cx="9221689" cy="1732508"/>
          </a:xfrm>
        </p:spPr>
        <p:txBody>
          <a:bodyPr/>
          <a:lstStyle>
            <a:lvl1pPr marL="0" indent="0">
              <a:buNone/>
              <a:defRPr sz="2772">
                <a:solidFill>
                  <a:schemeClr val="tx1"/>
                </a:solidFill>
              </a:defRPr>
            </a:lvl1pPr>
            <a:lvl2pPr marL="528020" indent="0">
              <a:buNone/>
              <a:defRPr sz="2310">
                <a:solidFill>
                  <a:schemeClr val="tx1">
                    <a:tint val="75000"/>
                  </a:schemeClr>
                </a:solidFill>
              </a:defRPr>
            </a:lvl2pPr>
            <a:lvl3pPr marL="1056041" indent="0">
              <a:buNone/>
              <a:defRPr sz="2079">
                <a:solidFill>
                  <a:schemeClr val="tx1">
                    <a:tint val="75000"/>
                  </a:schemeClr>
                </a:solidFill>
              </a:defRPr>
            </a:lvl3pPr>
            <a:lvl4pPr marL="1584061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4pPr>
            <a:lvl5pPr marL="2112081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5pPr>
            <a:lvl6pPr marL="2640101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6pPr>
            <a:lvl7pPr marL="3168122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7pPr>
            <a:lvl8pPr marL="3696142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8pPr>
            <a:lvl9pPr marL="4224162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408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108344"/>
            <a:ext cx="4544021" cy="5025191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108344"/>
            <a:ext cx="4544021" cy="5025191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075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21671"/>
            <a:ext cx="9221689" cy="1530841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941510"/>
            <a:ext cx="4523137" cy="951504"/>
          </a:xfrm>
        </p:spPr>
        <p:txBody>
          <a:bodyPr anchor="b"/>
          <a:lstStyle>
            <a:lvl1pPr marL="0" indent="0">
              <a:buNone/>
              <a:defRPr sz="2772" b="1"/>
            </a:lvl1pPr>
            <a:lvl2pPr marL="528020" indent="0">
              <a:buNone/>
              <a:defRPr sz="2310" b="1"/>
            </a:lvl2pPr>
            <a:lvl3pPr marL="1056041" indent="0">
              <a:buNone/>
              <a:defRPr sz="2079" b="1"/>
            </a:lvl3pPr>
            <a:lvl4pPr marL="1584061" indent="0">
              <a:buNone/>
              <a:defRPr sz="1848" b="1"/>
            </a:lvl4pPr>
            <a:lvl5pPr marL="2112081" indent="0">
              <a:buNone/>
              <a:defRPr sz="1848" b="1"/>
            </a:lvl5pPr>
            <a:lvl6pPr marL="2640101" indent="0">
              <a:buNone/>
              <a:defRPr sz="1848" b="1"/>
            </a:lvl6pPr>
            <a:lvl7pPr marL="3168122" indent="0">
              <a:buNone/>
              <a:defRPr sz="1848" b="1"/>
            </a:lvl7pPr>
            <a:lvl8pPr marL="3696142" indent="0">
              <a:buNone/>
              <a:defRPr sz="1848" b="1"/>
            </a:lvl8pPr>
            <a:lvl9pPr marL="4224162" indent="0">
              <a:buNone/>
              <a:defRPr sz="1848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893014"/>
            <a:ext cx="4523137" cy="42551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941510"/>
            <a:ext cx="4545413" cy="951504"/>
          </a:xfrm>
        </p:spPr>
        <p:txBody>
          <a:bodyPr anchor="b"/>
          <a:lstStyle>
            <a:lvl1pPr marL="0" indent="0">
              <a:buNone/>
              <a:defRPr sz="2772" b="1"/>
            </a:lvl1pPr>
            <a:lvl2pPr marL="528020" indent="0">
              <a:buNone/>
              <a:defRPr sz="2310" b="1"/>
            </a:lvl2pPr>
            <a:lvl3pPr marL="1056041" indent="0">
              <a:buNone/>
              <a:defRPr sz="2079" b="1"/>
            </a:lvl3pPr>
            <a:lvl4pPr marL="1584061" indent="0">
              <a:buNone/>
              <a:defRPr sz="1848" b="1"/>
            </a:lvl4pPr>
            <a:lvl5pPr marL="2112081" indent="0">
              <a:buNone/>
              <a:defRPr sz="1848" b="1"/>
            </a:lvl5pPr>
            <a:lvl6pPr marL="2640101" indent="0">
              <a:buNone/>
              <a:defRPr sz="1848" b="1"/>
            </a:lvl6pPr>
            <a:lvl7pPr marL="3168122" indent="0">
              <a:buNone/>
              <a:defRPr sz="1848" b="1"/>
            </a:lvl7pPr>
            <a:lvl8pPr marL="3696142" indent="0">
              <a:buNone/>
              <a:defRPr sz="1848" b="1"/>
            </a:lvl8pPr>
            <a:lvl9pPr marL="4224162" indent="0">
              <a:buNone/>
              <a:defRPr sz="1848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893014"/>
            <a:ext cx="4545413" cy="42551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66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475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468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28002"/>
            <a:ext cx="3448388" cy="1848009"/>
          </a:xfrm>
        </p:spPr>
        <p:txBody>
          <a:bodyPr anchor="b"/>
          <a:lstStyle>
            <a:lvl1pPr>
              <a:defRPr sz="3696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140341"/>
            <a:ext cx="5412730" cy="5628360"/>
          </a:xfrm>
        </p:spPr>
        <p:txBody>
          <a:bodyPr/>
          <a:lstStyle>
            <a:lvl1pPr>
              <a:defRPr sz="3696"/>
            </a:lvl1pPr>
            <a:lvl2pPr>
              <a:defRPr sz="3234"/>
            </a:lvl2pPr>
            <a:lvl3pPr>
              <a:defRPr sz="2772"/>
            </a:lvl3pPr>
            <a:lvl4pPr>
              <a:defRPr sz="2310"/>
            </a:lvl4pPr>
            <a:lvl5pPr>
              <a:defRPr sz="2310"/>
            </a:lvl5pPr>
            <a:lvl6pPr>
              <a:defRPr sz="2310"/>
            </a:lvl6pPr>
            <a:lvl7pPr>
              <a:defRPr sz="2310"/>
            </a:lvl7pPr>
            <a:lvl8pPr>
              <a:defRPr sz="2310"/>
            </a:lvl8pPr>
            <a:lvl9pPr>
              <a:defRPr sz="231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376011"/>
            <a:ext cx="3448388" cy="4401855"/>
          </a:xfrm>
        </p:spPr>
        <p:txBody>
          <a:bodyPr/>
          <a:lstStyle>
            <a:lvl1pPr marL="0" indent="0">
              <a:buNone/>
              <a:defRPr sz="1848"/>
            </a:lvl1pPr>
            <a:lvl2pPr marL="528020" indent="0">
              <a:buNone/>
              <a:defRPr sz="1617"/>
            </a:lvl2pPr>
            <a:lvl3pPr marL="1056041" indent="0">
              <a:buNone/>
              <a:defRPr sz="1386"/>
            </a:lvl3pPr>
            <a:lvl4pPr marL="1584061" indent="0">
              <a:buNone/>
              <a:defRPr sz="1155"/>
            </a:lvl4pPr>
            <a:lvl5pPr marL="2112081" indent="0">
              <a:buNone/>
              <a:defRPr sz="1155"/>
            </a:lvl5pPr>
            <a:lvl6pPr marL="2640101" indent="0">
              <a:buNone/>
              <a:defRPr sz="1155"/>
            </a:lvl6pPr>
            <a:lvl7pPr marL="3168122" indent="0">
              <a:buNone/>
              <a:defRPr sz="1155"/>
            </a:lvl7pPr>
            <a:lvl8pPr marL="3696142" indent="0">
              <a:buNone/>
              <a:defRPr sz="1155"/>
            </a:lvl8pPr>
            <a:lvl9pPr marL="4224162" indent="0">
              <a:buNone/>
              <a:defRPr sz="1155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10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28002"/>
            <a:ext cx="3448388" cy="1848009"/>
          </a:xfrm>
        </p:spPr>
        <p:txBody>
          <a:bodyPr anchor="b"/>
          <a:lstStyle>
            <a:lvl1pPr>
              <a:defRPr sz="3696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140341"/>
            <a:ext cx="5412730" cy="5628360"/>
          </a:xfrm>
        </p:spPr>
        <p:txBody>
          <a:bodyPr anchor="t"/>
          <a:lstStyle>
            <a:lvl1pPr marL="0" indent="0">
              <a:buNone/>
              <a:defRPr sz="3696"/>
            </a:lvl1pPr>
            <a:lvl2pPr marL="528020" indent="0">
              <a:buNone/>
              <a:defRPr sz="3234"/>
            </a:lvl2pPr>
            <a:lvl3pPr marL="1056041" indent="0">
              <a:buNone/>
              <a:defRPr sz="2772"/>
            </a:lvl3pPr>
            <a:lvl4pPr marL="1584061" indent="0">
              <a:buNone/>
              <a:defRPr sz="2310"/>
            </a:lvl4pPr>
            <a:lvl5pPr marL="2112081" indent="0">
              <a:buNone/>
              <a:defRPr sz="2310"/>
            </a:lvl5pPr>
            <a:lvl6pPr marL="2640101" indent="0">
              <a:buNone/>
              <a:defRPr sz="2310"/>
            </a:lvl6pPr>
            <a:lvl7pPr marL="3168122" indent="0">
              <a:buNone/>
              <a:defRPr sz="2310"/>
            </a:lvl7pPr>
            <a:lvl8pPr marL="3696142" indent="0">
              <a:buNone/>
              <a:defRPr sz="2310"/>
            </a:lvl8pPr>
            <a:lvl9pPr marL="4224162" indent="0">
              <a:buNone/>
              <a:defRPr sz="231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376011"/>
            <a:ext cx="3448388" cy="4401855"/>
          </a:xfrm>
        </p:spPr>
        <p:txBody>
          <a:bodyPr/>
          <a:lstStyle>
            <a:lvl1pPr marL="0" indent="0">
              <a:buNone/>
              <a:defRPr sz="1848"/>
            </a:lvl1pPr>
            <a:lvl2pPr marL="528020" indent="0">
              <a:buNone/>
              <a:defRPr sz="1617"/>
            </a:lvl2pPr>
            <a:lvl3pPr marL="1056041" indent="0">
              <a:buNone/>
              <a:defRPr sz="1386"/>
            </a:lvl3pPr>
            <a:lvl4pPr marL="1584061" indent="0">
              <a:buNone/>
              <a:defRPr sz="1155"/>
            </a:lvl4pPr>
            <a:lvl5pPr marL="2112081" indent="0">
              <a:buNone/>
              <a:defRPr sz="1155"/>
            </a:lvl5pPr>
            <a:lvl6pPr marL="2640101" indent="0">
              <a:buNone/>
              <a:defRPr sz="1155"/>
            </a:lvl6pPr>
            <a:lvl7pPr marL="3168122" indent="0">
              <a:buNone/>
              <a:defRPr sz="1155"/>
            </a:lvl7pPr>
            <a:lvl8pPr marL="3696142" indent="0">
              <a:buNone/>
              <a:defRPr sz="1155"/>
            </a:lvl8pPr>
            <a:lvl9pPr marL="4224162" indent="0">
              <a:buNone/>
              <a:defRPr sz="1155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603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21671"/>
            <a:ext cx="9221689" cy="15308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108344"/>
            <a:ext cx="9221689" cy="5025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340703"/>
            <a:ext cx="2405658" cy="42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4F5362-BF55-4ACA-89C6-14C4036E8A2A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340703"/>
            <a:ext cx="3608487" cy="42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340703"/>
            <a:ext cx="2405658" cy="42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224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56041" rtl="0" eaLnBrk="1" latinLnBrk="0" hangingPunct="1">
        <a:lnSpc>
          <a:spcPct val="90000"/>
        </a:lnSpc>
        <a:spcBef>
          <a:spcPct val="0"/>
        </a:spcBef>
        <a:buNone/>
        <a:defRPr sz="508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4010" indent="-264010" algn="l" defTabSz="1056041" rtl="0" eaLnBrk="1" latinLnBrk="0" hangingPunct="1">
        <a:lnSpc>
          <a:spcPct val="90000"/>
        </a:lnSpc>
        <a:spcBef>
          <a:spcPts val="1155"/>
        </a:spcBef>
        <a:buFont typeface="Arial" panose="020B0604020202020204" pitchFamily="34" charset="0"/>
        <a:buChar char="•"/>
        <a:defRPr sz="3234" kern="1200">
          <a:solidFill>
            <a:schemeClr val="tx1"/>
          </a:solidFill>
          <a:latin typeface="+mn-lt"/>
          <a:ea typeface="+mn-ea"/>
          <a:cs typeface="+mn-cs"/>
        </a:defRPr>
      </a:lvl1pPr>
      <a:lvl2pPr marL="792030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772" kern="1200">
          <a:solidFill>
            <a:schemeClr val="tx1"/>
          </a:solidFill>
          <a:latin typeface="+mn-lt"/>
          <a:ea typeface="+mn-ea"/>
          <a:cs typeface="+mn-cs"/>
        </a:defRPr>
      </a:lvl2pPr>
      <a:lvl3pPr marL="1320051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310" kern="1200">
          <a:solidFill>
            <a:schemeClr val="tx1"/>
          </a:solidFill>
          <a:latin typeface="+mn-lt"/>
          <a:ea typeface="+mn-ea"/>
          <a:cs typeface="+mn-cs"/>
        </a:defRPr>
      </a:lvl3pPr>
      <a:lvl4pPr marL="1848071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4pPr>
      <a:lvl5pPr marL="2376091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5pPr>
      <a:lvl6pPr marL="2904112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6pPr>
      <a:lvl7pPr marL="3432132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7pPr>
      <a:lvl8pPr marL="3960152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8pPr>
      <a:lvl9pPr marL="4488172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1pPr>
      <a:lvl2pPr marL="528020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2pPr>
      <a:lvl3pPr marL="1056041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3pPr>
      <a:lvl4pPr marL="1584061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4pPr>
      <a:lvl5pPr marL="2112081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5pPr>
      <a:lvl6pPr marL="2640101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6pPr>
      <a:lvl7pPr marL="3168122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7pPr>
      <a:lvl8pPr marL="3696142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8pPr>
      <a:lvl9pPr marL="4224162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Resim 9">
            <a:extLst>
              <a:ext uri="{FF2B5EF4-FFF2-40B4-BE49-F238E27FC236}">
                <a16:creationId xmlns:a16="http://schemas.microsoft.com/office/drawing/2014/main" id="{D55F7B6E-1586-7EE0-51E6-53990DB34B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2057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1" y="0"/>
            <a:ext cx="10657110" cy="7920038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5109140" y="1305008"/>
            <a:ext cx="5181730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b="1" dirty="0">
              <a:solidFill>
                <a:schemeClr val="bg1">
                  <a:lumMod val="50000"/>
                </a:schemeClr>
              </a:solidFill>
              <a:latin typeface="Akzidenz-Grotesk Next Light" panose="02000503000000020003" pitchFamily="50" charset="-94"/>
              <a:ea typeface="Segoe UI Black" panose="020B0A02040204020203" pitchFamily="34" charset="0"/>
              <a:cs typeface="Times New Roman" panose="02020603050405020304" pitchFamily="18" charset="0"/>
            </a:endParaRPr>
          </a:p>
          <a:p>
            <a:pPr algn="ctr"/>
            <a:endParaRPr lang="tr-TR" sz="2400" b="1" dirty="0"/>
          </a:p>
          <a:p>
            <a:pPr algn="ctr"/>
            <a:r>
              <a:rPr lang="tr-TR" sz="2400" b="1" dirty="0" smtClean="0"/>
              <a:t>TEKSTİL </a:t>
            </a:r>
            <a:r>
              <a:rPr lang="tr-TR" sz="2400" b="1" dirty="0"/>
              <a:t>VE MODA TASARIMI </a:t>
            </a:r>
            <a:r>
              <a:rPr lang="tr-TR" sz="2400" b="1" dirty="0" smtClean="0"/>
              <a:t>ANASANAT DALI</a:t>
            </a:r>
          </a:p>
          <a:p>
            <a:pPr algn="ctr"/>
            <a:endParaRPr lang="tr-TR" sz="1600" b="1" dirty="0">
              <a:solidFill>
                <a:schemeClr val="bg1">
                  <a:lumMod val="50000"/>
                </a:schemeClr>
              </a:solidFill>
              <a:latin typeface="Akzidenz-Grotesk Next Light" panose="02000503000000020003" pitchFamily="50" charset="-94"/>
              <a:ea typeface="Segoe UI Black" panose="020B0A02040204020203" pitchFamily="34" charset="0"/>
              <a:cs typeface="Times New Roman" panose="02020603050405020304" pitchFamily="18" charset="0"/>
            </a:endParaRPr>
          </a:p>
          <a:p>
            <a:pPr algn="ctr"/>
            <a:r>
              <a:rPr lang="tr-TR" sz="1600" b="1" dirty="0" smtClean="0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SUNUMLAR</a:t>
            </a:r>
          </a:p>
          <a:p>
            <a:pPr algn="ctr"/>
            <a:endParaRPr lang="tr-TR" sz="1600" dirty="0"/>
          </a:p>
          <a:p>
            <a:pPr algn="ctr"/>
            <a:r>
              <a:rPr lang="tr-TR" sz="1600" dirty="0"/>
              <a:t>Miray ARSLAN </a:t>
            </a:r>
            <a:endParaRPr lang="tr-TR" sz="1600" dirty="0" smtClean="0"/>
          </a:p>
          <a:p>
            <a:pPr algn="ctr"/>
            <a:r>
              <a:rPr lang="tr-TR" sz="1600" dirty="0" smtClean="0"/>
              <a:t>Tekstil </a:t>
            </a:r>
            <a:r>
              <a:rPr lang="tr-TR" sz="1600" dirty="0"/>
              <a:t>Atıklarının Lif Sanatında Kullanımı</a:t>
            </a:r>
          </a:p>
          <a:p>
            <a:pPr algn="ctr"/>
            <a:r>
              <a:rPr lang="tr-TR" sz="1600" dirty="0"/>
              <a:t> </a:t>
            </a:r>
          </a:p>
          <a:p>
            <a:pPr algn="ctr"/>
            <a:r>
              <a:rPr lang="tr-TR" sz="1600" dirty="0"/>
              <a:t>İrem BAYDAR </a:t>
            </a:r>
            <a:endParaRPr lang="tr-TR" sz="1600" dirty="0" smtClean="0"/>
          </a:p>
          <a:p>
            <a:pPr algn="ctr"/>
            <a:r>
              <a:rPr lang="tr-TR" sz="1600" dirty="0" smtClean="0"/>
              <a:t>Türk </a:t>
            </a:r>
            <a:r>
              <a:rPr lang="tr-TR" sz="1600" dirty="0"/>
              <a:t>Kültürünün Bir Parçası Olan “</a:t>
            </a:r>
            <a:r>
              <a:rPr lang="tr-TR" sz="1600" dirty="0" err="1"/>
              <a:t>Şalvar”ın</a:t>
            </a:r>
            <a:r>
              <a:rPr lang="tr-TR" sz="1600" dirty="0"/>
              <a:t> Günümüzde Meditasyon ve Yoga Giyiminde Kullanımı</a:t>
            </a:r>
          </a:p>
          <a:p>
            <a:pPr algn="ctr"/>
            <a:r>
              <a:rPr lang="tr-TR" sz="1600" i="1" dirty="0"/>
              <a:t> </a:t>
            </a:r>
            <a:endParaRPr lang="tr-TR" sz="1600" dirty="0"/>
          </a:p>
          <a:p>
            <a:pPr algn="ctr"/>
            <a:r>
              <a:rPr lang="tr-TR" sz="1600" dirty="0"/>
              <a:t>Nesrin ÖZER </a:t>
            </a:r>
            <a:endParaRPr lang="tr-TR" sz="1600" dirty="0" smtClean="0"/>
          </a:p>
          <a:p>
            <a:pPr algn="ctr"/>
            <a:r>
              <a:rPr lang="tr-TR" sz="1600" dirty="0" smtClean="0"/>
              <a:t>Lazer </a:t>
            </a:r>
            <a:r>
              <a:rPr lang="tr-TR" sz="1600" dirty="0"/>
              <a:t>İle Denim Kumaş Yüzeyine Deneysel Uygulamalar</a:t>
            </a:r>
          </a:p>
          <a:p>
            <a:pPr algn="ctr"/>
            <a:endParaRPr lang="tr-TR" sz="1600" b="1" dirty="0">
              <a:solidFill>
                <a:srgbClr val="0C0C0C"/>
              </a:solidFill>
              <a:latin typeface="Akzidenz-Grotesk Next Light" panose="02000503000000020003" pitchFamily="50" charset="-94"/>
              <a:ea typeface="Segoe UI Black" panose="020B0A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271555" y="3936022"/>
            <a:ext cx="3902052" cy="1541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sz="2000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21</a:t>
            </a:r>
            <a:r>
              <a:rPr lang="en-US" sz="2000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Aralık</a:t>
            </a:r>
            <a:r>
              <a:rPr lang="en-US" sz="2000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 202</a:t>
            </a:r>
            <a:r>
              <a:rPr lang="tr-TR" sz="2000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endParaRPr lang="en-US" sz="2000" b="1" dirty="0">
              <a:latin typeface="Akzidenz-Grotesk Next Light" panose="02000503000000020003" pitchFamily="50" charset="-94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2000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G.S.F.</a:t>
            </a:r>
            <a:r>
              <a:rPr lang="tr-TR" sz="2000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Derslik:5</a:t>
            </a:r>
            <a:endParaRPr lang="tr-TR" sz="2000" b="1" dirty="0">
              <a:latin typeface="Akzidenz-Grotesk Next Light" panose="02000503000000020003" pitchFamily="50" charset="-94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sz="2000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Saat </a:t>
            </a:r>
            <a:r>
              <a:rPr lang="tr-TR" sz="2000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10:30</a:t>
            </a:r>
            <a:endParaRPr lang="en-US" sz="2000" b="1" dirty="0">
              <a:latin typeface="Akzidenz-Grotesk Next Light" panose="02000503000000020003" pitchFamily="50" charset="-94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tr-TR" sz="3000" b="1" dirty="0">
              <a:latin typeface="Akzidenz-Grotesk Next Light" panose="02000503000000020003" pitchFamily="50" charset="-94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B4442E62-2E53-B0FE-918C-9DCD59FF40D5}"/>
              </a:ext>
            </a:extLst>
          </p:cNvPr>
          <p:cNvSpPr txBox="1"/>
          <p:nvPr/>
        </p:nvSpPr>
        <p:spPr>
          <a:xfrm>
            <a:off x="271555" y="746208"/>
            <a:ext cx="10402906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r-TR" sz="1400" b="1" spc="1300" dirty="0" smtClean="0">
                <a:solidFill>
                  <a:srgbClr val="0059A9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Calibri" panose="020F0502020204030204" pitchFamily="34" charset="0"/>
              </a:rPr>
              <a:t>2022–2023 </a:t>
            </a:r>
            <a:r>
              <a:rPr lang="tr-TR" sz="1400" b="1" spc="1300" dirty="0">
                <a:solidFill>
                  <a:srgbClr val="0059A9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Calibri" panose="020F0502020204030204" pitchFamily="34" charset="0"/>
              </a:rPr>
              <a:t>GÜZ YARIYILI</a:t>
            </a:r>
          </a:p>
          <a:p>
            <a:pPr algn="ctr">
              <a:lnSpc>
                <a:spcPct val="150000"/>
              </a:lnSpc>
            </a:pPr>
            <a:r>
              <a:rPr lang="tr-TR" sz="1400" b="1" spc="1300" dirty="0">
                <a:solidFill>
                  <a:srgbClr val="0059A9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Calibri" panose="020F0502020204030204" pitchFamily="34" charset="0"/>
              </a:rPr>
              <a:t>LİSANÜSTÜÖĞRENCİ</a:t>
            </a:r>
          </a:p>
          <a:p>
            <a:pPr algn="ctr">
              <a:lnSpc>
                <a:spcPct val="150000"/>
              </a:lnSpc>
            </a:pPr>
            <a:r>
              <a:rPr lang="tr-TR" sz="1400" b="1" spc="1300" dirty="0" smtClean="0">
                <a:solidFill>
                  <a:srgbClr val="0059A9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Calibri" panose="020F0502020204030204" pitchFamily="34" charset="0"/>
              </a:rPr>
              <a:t>SEMİNERLERİSUNUMLARI</a:t>
            </a:r>
            <a:endParaRPr lang="tr-TR" sz="1400" b="1" spc="1300" dirty="0">
              <a:solidFill>
                <a:srgbClr val="0059A9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48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</TotalTime>
  <Words>28</Words>
  <Application>Microsoft Office PowerPoint</Application>
  <PresentationFormat>Özel</PresentationFormat>
  <Paragraphs>20</Paragraphs>
  <Slides>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</vt:i4>
      </vt:variant>
    </vt:vector>
  </HeadingPairs>
  <TitlesOfParts>
    <vt:vector size="9" baseType="lpstr">
      <vt:lpstr>Microsoft YaHei</vt:lpstr>
      <vt:lpstr>Akzidenz-Grotesk Next Light</vt:lpstr>
      <vt:lpstr>Arial</vt:lpstr>
      <vt:lpstr>Calibri</vt:lpstr>
      <vt:lpstr>Calibri Light</vt:lpstr>
      <vt:lpstr>Segoe UI Black</vt:lpstr>
      <vt:lpstr>Times New Roman</vt:lpstr>
      <vt:lpstr>Office Teması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end.user</dc:creator>
  <cp:lastModifiedBy>Heykel 3D</cp:lastModifiedBy>
  <cp:revision>8</cp:revision>
  <dcterms:created xsi:type="dcterms:W3CDTF">2022-05-23T10:38:10Z</dcterms:created>
  <dcterms:modified xsi:type="dcterms:W3CDTF">2022-12-19T10:22:04Z</dcterms:modified>
</cp:coreProperties>
</file>