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/>
          </a:p>
          <a:p>
            <a:pPr algn="ctr"/>
            <a:endParaRPr lang="tr-TR" sz="2400" b="1" dirty="0" smtClean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SERAMİK </a:t>
            </a:r>
            <a:r>
              <a:rPr lang="tr-TR" sz="2400" b="1" dirty="0"/>
              <a:t>ANASANAT DALI</a:t>
            </a:r>
            <a:endParaRPr lang="tr-TR" sz="24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  <a:endParaRPr lang="tr-TR" dirty="0"/>
          </a:p>
          <a:p>
            <a:r>
              <a:rPr lang="tr-TR" sz="2400" b="1" dirty="0"/>
              <a:t> </a:t>
            </a:r>
            <a:endParaRPr lang="tr-TR" sz="2400" dirty="0"/>
          </a:p>
          <a:p>
            <a:pPr algn="ctr"/>
            <a:r>
              <a:rPr lang="tr-TR" dirty="0"/>
              <a:t>Yunus Emre </a:t>
            </a:r>
            <a:r>
              <a:rPr lang="tr-TR" dirty="0" smtClean="0"/>
              <a:t>AKKALAN</a:t>
            </a:r>
          </a:p>
          <a:p>
            <a:pPr algn="ctr"/>
            <a:r>
              <a:rPr lang="tr-TR" dirty="0" smtClean="0"/>
              <a:t> </a:t>
            </a:r>
            <a:r>
              <a:rPr lang="tr-TR" dirty="0"/>
              <a:t>Fosfor Görünümlü Sırlar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Fidel </a:t>
            </a:r>
            <a:r>
              <a:rPr lang="tr-TR" dirty="0" smtClean="0"/>
              <a:t>AKTEPE</a:t>
            </a:r>
          </a:p>
          <a:p>
            <a:pPr algn="ctr"/>
            <a:r>
              <a:rPr lang="tr-TR" dirty="0" smtClean="0"/>
              <a:t>17-19</a:t>
            </a:r>
            <a:r>
              <a:rPr lang="tr-TR" dirty="0"/>
              <a:t>.  Yüzyılda Rusya Porselenleri</a:t>
            </a:r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06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Ocak</a:t>
            </a: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tr-TR" sz="2000" b="1" dirty="0" err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Nolu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Seramik Atölyesi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10:00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21</Words>
  <Application>Microsoft Office PowerPoint</Application>
  <PresentationFormat>Özel</PresentationFormat>
  <Paragraphs>18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Heykel 3D</cp:lastModifiedBy>
  <cp:revision>11</cp:revision>
  <dcterms:created xsi:type="dcterms:W3CDTF">2022-05-23T10:38:10Z</dcterms:created>
  <dcterms:modified xsi:type="dcterms:W3CDTF">2022-12-19T10:22:54Z</dcterms:modified>
</cp:coreProperties>
</file>