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D55F7B6E-1586-7EE0-51E6-53990DB3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5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45"/>
            <a:ext cx="10657110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109140" y="1305008"/>
            <a:ext cx="518173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/>
          </a:p>
          <a:p>
            <a:pPr algn="ctr"/>
            <a:r>
              <a:rPr lang="tr-TR" sz="2400" b="1" smtClean="0"/>
              <a:t>SANAT </a:t>
            </a:r>
            <a:r>
              <a:rPr lang="tr-TR" sz="2400" b="1" dirty="0"/>
              <a:t>VE TASARIM ANASANAT DALI</a:t>
            </a:r>
            <a:endParaRPr lang="tr-TR" sz="16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400" b="1" dirty="0" smtClean="0">
                <a:solidFill>
                  <a:srgbClr val="0C0C0C"/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SUNUMLAR</a:t>
            </a:r>
            <a:endParaRPr lang="tr-TR" sz="2400" dirty="0"/>
          </a:p>
          <a:p>
            <a:pPr algn="ctr"/>
            <a:r>
              <a:rPr lang="tr-TR" sz="1600" dirty="0" err="1"/>
              <a:t>Jiyan</a:t>
            </a:r>
            <a:r>
              <a:rPr lang="tr-TR" sz="1600" dirty="0"/>
              <a:t> </a:t>
            </a:r>
            <a:r>
              <a:rPr lang="tr-TR" sz="1600" dirty="0" err="1" smtClean="0"/>
              <a:t>Türkaslan</a:t>
            </a:r>
            <a:r>
              <a:rPr lang="tr-TR" sz="1600" dirty="0" smtClean="0"/>
              <a:t>: </a:t>
            </a:r>
            <a:r>
              <a:rPr lang="tr-TR" sz="1600" dirty="0" smtClean="0"/>
              <a:t>William </a:t>
            </a:r>
            <a:r>
              <a:rPr lang="tr-TR" sz="1600" dirty="0" err="1"/>
              <a:t>Blake</a:t>
            </a:r>
            <a:r>
              <a:rPr lang="tr-TR" sz="1600" dirty="0"/>
              <a:t> Ve Baskı Tekniği</a:t>
            </a:r>
          </a:p>
          <a:p>
            <a:pPr algn="ctr"/>
            <a:r>
              <a:rPr lang="tr-TR" sz="1600" dirty="0"/>
              <a:t> </a:t>
            </a:r>
          </a:p>
          <a:p>
            <a:pPr algn="ctr"/>
            <a:r>
              <a:rPr lang="tr-TR" sz="1600" dirty="0"/>
              <a:t>Emin Emrah </a:t>
            </a:r>
            <a:r>
              <a:rPr lang="tr-TR" sz="1600" dirty="0" smtClean="0"/>
              <a:t>Yerce: </a:t>
            </a:r>
            <a:r>
              <a:rPr lang="tr-TR" sz="1600" dirty="0" err="1" smtClean="0"/>
              <a:t>Otoportre</a:t>
            </a:r>
            <a:r>
              <a:rPr lang="tr-TR" sz="1600" dirty="0" smtClean="0"/>
              <a:t> </a:t>
            </a:r>
            <a:r>
              <a:rPr lang="tr-TR" sz="1600" dirty="0" err="1"/>
              <a:t>Vivian</a:t>
            </a:r>
            <a:r>
              <a:rPr lang="tr-TR" sz="1600" dirty="0"/>
              <a:t> </a:t>
            </a:r>
            <a:r>
              <a:rPr lang="tr-TR" sz="1600" dirty="0" err="1"/>
              <a:t>Maier</a:t>
            </a:r>
            <a:endParaRPr lang="tr-TR" sz="1600" dirty="0"/>
          </a:p>
          <a:p>
            <a:pPr algn="ctr"/>
            <a:r>
              <a:rPr lang="tr-TR" sz="1600" dirty="0"/>
              <a:t> </a:t>
            </a:r>
          </a:p>
          <a:p>
            <a:pPr algn="ctr"/>
            <a:r>
              <a:rPr lang="tr-TR" sz="1600" dirty="0"/>
              <a:t>Gülizar Dallı </a:t>
            </a:r>
            <a:r>
              <a:rPr lang="tr-TR" sz="1600" dirty="0" smtClean="0"/>
              <a:t>Buran: İzmir’de </a:t>
            </a:r>
            <a:r>
              <a:rPr lang="tr-TR" sz="1600" dirty="0"/>
              <a:t>Heykel Ve Mekan</a:t>
            </a:r>
          </a:p>
          <a:p>
            <a:pPr algn="ctr"/>
            <a:r>
              <a:rPr lang="tr-TR" sz="1600" dirty="0"/>
              <a:t> </a:t>
            </a:r>
          </a:p>
          <a:p>
            <a:pPr algn="ctr"/>
            <a:r>
              <a:rPr lang="tr-TR" sz="1600" dirty="0"/>
              <a:t>Şevval </a:t>
            </a:r>
            <a:r>
              <a:rPr lang="tr-TR" sz="1600" dirty="0" smtClean="0"/>
              <a:t>Kaya: Edward </a:t>
            </a:r>
            <a:r>
              <a:rPr lang="tr-TR" sz="1600" dirty="0" err="1"/>
              <a:t>Hopper</a:t>
            </a:r>
            <a:r>
              <a:rPr lang="tr-TR" sz="1600" dirty="0"/>
              <a:t> Sanatında Melankoli</a:t>
            </a:r>
          </a:p>
          <a:p>
            <a:pPr algn="ctr"/>
            <a:r>
              <a:rPr lang="tr-TR" sz="1600" dirty="0"/>
              <a:t> </a:t>
            </a:r>
          </a:p>
          <a:p>
            <a:pPr algn="ctr"/>
            <a:r>
              <a:rPr lang="tr-TR" sz="1600" dirty="0"/>
              <a:t>Birgül </a:t>
            </a:r>
            <a:r>
              <a:rPr lang="tr-TR" sz="1600" dirty="0" smtClean="0"/>
              <a:t>Sezer: Sanat </a:t>
            </a:r>
            <a:r>
              <a:rPr lang="tr-TR" sz="1600" dirty="0"/>
              <a:t>Atölyelerinde Çalışma Güvenliği</a:t>
            </a:r>
          </a:p>
          <a:p>
            <a:pPr algn="ctr"/>
            <a:r>
              <a:rPr lang="tr-TR" sz="1600" dirty="0"/>
              <a:t> </a:t>
            </a:r>
          </a:p>
          <a:p>
            <a:pPr algn="ctr"/>
            <a:r>
              <a:rPr lang="tr-TR" sz="1600" dirty="0"/>
              <a:t>Oğuzhan </a:t>
            </a:r>
            <a:r>
              <a:rPr lang="tr-TR" sz="1600" dirty="0" smtClean="0"/>
              <a:t>Yalçıner: Sanatın </a:t>
            </a:r>
            <a:r>
              <a:rPr lang="tr-TR" sz="1600" dirty="0"/>
              <a:t>Küreselleşmesi Ve </a:t>
            </a:r>
            <a:r>
              <a:rPr lang="tr-TR" sz="1600" dirty="0" err="1"/>
              <a:t>Uluslararasılık</a:t>
            </a:r>
            <a:r>
              <a:rPr lang="tr-TR" sz="1600" dirty="0"/>
              <a:t> Bağlamında Günümüz Kavramsal Sanatının </a:t>
            </a:r>
            <a:r>
              <a:rPr lang="tr-TR" sz="1600" dirty="0" smtClean="0"/>
              <a:t>İncelenmesi</a:t>
            </a:r>
          </a:p>
          <a:p>
            <a:pPr algn="ctr"/>
            <a:endParaRPr lang="tr-TR" sz="1600" dirty="0"/>
          </a:p>
          <a:p>
            <a:pPr algn="ctr"/>
            <a:r>
              <a:rPr lang="tr-TR" sz="1600" dirty="0" smtClean="0"/>
              <a:t>Gizem </a:t>
            </a:r>
            <a:r>
              <a:rPr lang="tr-TR" sz="1600" dirty="0" err="1" smtClean="0"/>
              <a:t>Kumculuk</a:t>
            </a:r>
            <a:r>
              <a:rPr lang="tr-TR" sz="1600" dirty="0" smtClean="0"/>
              <a:t>: Modern </a:t>
            </a:r>
            <a:r>
              <a:rPr lang="tr-TR" sz="1600" dirty="0"/>
              <a:t>Dansın Oluşumu </a:t>
            </a:r>
            <a:r>
              <a:rPr lang="tr-TR" sz="1600" dirty="0" smtClean="0"/>
              <a:t>ve Günümüze Uzanan Yolculuğu</a:t>
            </a:r>
          </a:p>
          <a:p>
            <a:pPr algn="ctr"/>
            <a:endParaRPr lang="tr-TR" sz="1600" dirty="0"/>
          </a:p>
          <a:p>
            <a:pPr algn="ctr"/>
            <a:r>
              <a:rPr lang="tr-TR" sz="1600" dirty="0" smtClean="0"/>
              <a:t>İpek SANITÜRK: Akdeniz Kültürü ve </a:t>
            </a:r>
            <a:r>
              <a:rPr lang="tr-TR" sz="1600" dirty="0" err="1" smtClean="0"/>
              <a:t>Carmen</a:t>
            </a:r>
            <a:r>
              <a:rPr lang="tr-TR" sz="1600" dirty="0" smtClean="0"/>
              <a:t> Olgusu</a:t>
            </a:r>
            <a:endParaRPr lang="tr-TR" sz="1600" dirty="0"/>
          </a:p>
          <a:p>
            <a:pPr algn="ctr"/>
            <a:endParaRPr lang="tr-TR" sz="1600" dirty="0"/>
          </a:p>
          <a:p>
            <a:pPr algn="ctr"/>
            <a:endParaRPr lang="tr-TR" sz="16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1555" y="3936022"/>
            <a:ext cx="3902052" cy="154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05</a:t>
            </a:r>
            <a:r>
              <a:rPr lang="en-US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Ocak</a:t>
            </a:r>
            <a:r>
              <a:rPr lang="en-US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202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G.S.F.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Derslik:1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 13:30</a:t>
            </a:r>
            <a:endParaRPr lang="en-US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tr-TR" sz="3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71555" y="746208"/>
            <a:ext cx="104029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2022–2023 </a:t>
            </a: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GÜZ YARIYILI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LİSANÜSTÜÖĞRENCİ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SEMİNERLERİSUNUMLARI</a:t>
            </a:r>
            <a:endParaRPr lang="tr-TR" sz="1400" b="1" spc="1300" dirty="0">
              <a:solidFill>
                <a:srgbClr val="0059A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92</Words>
  <Application>Microsoft Office PowerPoint</Application>
  <PresentationFormat>Özel</PresentationFormat>
  <Paragraphs>24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9" baseType="lpstr">
      <vt:lpstr>Microsoft YaHei</vt:lpstr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8</cp:revision>
  <dcterms:created xsi:type="dcterms:W3CDTF">2022-05-23T10:38:10Z</dcterms:created>
  <dcterms:modified xsi:type="dcterms:W3CDTF">2022-12-22T06:55:25Z</dcterms:modified>
</cp:coreProperties>
</file>