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"/>
  </p:handoutMasterIdLst>
  <p:sldIdLst>
    <p:sldId id="256" r:id="rId2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4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D55F7B6E-1586-7EE0-51E6-53990DB34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2057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1" y="0"/>
            <a:ext cx="10657110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109140" y="1305008"/>
            <a:ext cx="51817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endParaRPr lang="tr-TR" sz="2400" b="1" dirty="0"/>
          </a:p>
          <a:p>
            <a:pPr algn="ctr"/>
            <a:r>
              <a:rPr lang="tr-TR" sz="2400" b="1" dirty="0"/>
              <a:t>SAHNE SANATLARI </a:t>
            </a:r>
            <a:r>
              <a:rPr lang="tr-TR" sz="2400" b="1" dirty="0" smtClean="0"/>
              <a:t>ANASANAT </a:t>
            </a:r>
            <a:r>
              <a:rPr lang="tr-TR" sz="2400" b="1" dirty="0"/>
              <a:t>DALI</a:t>
            </a:r>
            <a:endParaRPr lang="tr-TR" sz="1600" b="1" dirty="0">
              <a:solidFill>
                <a:schemeClr val="bg1">
                  <a:lumMod val="50000"/>
                </a:schemeClr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1600" b="1" dirty="0">
                <a:solidFill>
                  <a:srgbClr val="0C0C0C"/>
                </a:solidFill>
                <a:latin typeface="Akzidenz-Grotesk Next Light" panose="02000503000000020003" pitchFamily="50" charset="-94"/>
                <a:ea typeface="Segoe UI Black" panose="020B0A02040204020203" pitchFamily="34" charset="0"/>
                <a:cs typeface="Times New Roman" panose="02020603050405020304" pitchFamily="18" charset="0"/>
              </a:rPr>
              <a:t>SUNUMLAR</a:t>
            </a:r>
          </a:p>
          <a:p>
            <a:r>
              <a:rPr lang="tr-TR" b="1" dirty="0"/>
              <a:t> </a:t>
            </a:r>
            <a:endParaRPr lang="tr-TR" dirty="0"/>
          </a:p>
          <a:p>
            <a:pPr algn="ctr"/>
            <a:r>
              <a:rPr lang="tr-TR" sz="1600" dirty="0"/>
              <a:t>Ali Osman </a:t>
            </a:r>
            <a:r>
              <a:rPr lang="tr-TR" sz="1600" dirty="0" smtClean="0"/>
              <a:t>TÜTÜNCÜ</a:t>
            </a:r>
          </a:p>
          <a:p>
            <a:pPr algn="ctr"/>
            <a:r>
              <a:rPr lang="tr-TR" sz="1600" dirty="0" smtClean="0"/>
              <a:t>Anadolu </a:t>
            </a:r>
            <a:r>
              <a:rPr lang="tr-TR" sz="1600" dirty="0"/>
              <a:t>Köy Seyirlik Oyunlarında Mekan Kurgusu ve Kostüm Özellikleri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Hande </a:t>
            </a:r>
            <a:r>
              <a:rPr lang="tr-TR" sz="1600" dirty="0" smtClean="0"/>
              <a:t>DÜRDAR</a:t>
            </a:r>
          </a:p>
          <a:p>
            <a:pPr algn="ctr"/>
            <a:r>
              <a:rPr lang="tr-TR" sz="1600" dirty="0" err="1" smtClean="0"/>
              <a:t>Absürd</a:t>
            </a:r>
            <a:r>
              <a:rPr lang="tr-TR" sz="1600" dirty="0" smtClean="0"/>
              <a:t> </a:t>
            </a:r>
            <a:r>
              <a:rPr lang="tr-TR" sz="1600" dirty="0"/>
              <a:t>Tiyatroda Sahne </a:t>
            </a:r>
            <a:r>
              <a:rPr lang="tr-TR" sz="1600" dirty="0" smtClean="0"/>
              <a:t>Tasarımı: </a:t>
            </a:r>
            <a:r>
              <a:rPr lang="tr-TR" sz="1600" dirty="0" err="1"/>
              <a:t>Samuel</a:t>
            </a:r>
            <a:r>
              <a:rPr lang="tr-TR" sz="1600" dirty="0"/>
              <a:t> </a:t>
            </a:r>
            <a:r>
              <a:rPr lang="tr-TR" sz="1600" dirty="0" err="1"/>
              <a:t>Beckett’in</a:t>
            </a:r>
            <a:r>
              <a:rPr lang="tr-TR" sz="1600" dirty="0"/>
              <a:t> "</a:t>
            </a:r>
            <a:r>
              <a:rPr lang="tr-TR" sz="1600" dirty="0" err="1"/>
              <a:t>Godot'yu</a:t>
            </a:r>
            <a:r>
              <a:rPr lang="tr-TR" sz="1600" dirty="0"/>
              <a:t> Beklerken" Oyununda Sahne Tasarımı Örnekleri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Huri Gonca GÜMÜŞAYAK</a:t>
            </a:r>
          </a:p>
          <a:p>
            <a:pPr algn="ctr"/>
            <a:r>
              <a:rPr lang="tr-TR" sz="1600" dirty="0" err="1"/>
              <a:t>Pina</a:t>
            </a:r>
            <a:r>
              <a:rPr lang="tr-TR" sz="1600" dirty="0"/>
              <a:t> </a:t>
            </a:r>
            <a:r>
              <a:rPr lang="tr-TR" sz="1600" dirty="0" err="1"/>
              <a:t>Bausch</a:t>
            </a:r>
            <a:r>
              <a:rPr lang="tr-TR" sz="1600" dirty="0"/>
              <a:t> Oyunlarında Toplumsal Cinsiyetin Rolü</a:t>
            </a:r>
          </a:p>
          <a:p>
            <a:pPr algn="ctr"/>
            <a:r>
              <a:rPr lang="tr-TR" sz="1600" dirty="0"/>
              <a:t> </a:t>
            </a:r>
          </a:p>
          <a:p>
            <a:pPr algn="ctr"/>
            <a:r>
              <a:rPr lang="tr-TR" sz="1600" dirty="0"/>
              <a:t>Aykut ZÖNGÜR</a:t>
            </a:r>
          </a:p>
          <a:p>
            <a:pPr algn="ctr"/>
            <a:r>
              <a:rPr lang="tr-TR" sz="1600" dirty="0"/>
              <a:t>Robert Wilson Rejilerinde Oyunculuk Estetiği</a:t>
            </a:r>
          </a:p>
          <a:p>
            <a:pPr algn="ctr"/>
            <a:endParaRPr lang="tr-TR" sz="1600" b="1" dirty="0">
              <a:solidFill>
                <a:srgbClr val="0C0C0C"/>
              </a:solidFill>
              <a:latin typeface="Akzidenz-Grotesk Next Light" panose="02000503000000020003" pitchFamily="50" charset="-94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71555" y="3936022"/>
            <a:ext cx="3902052" cy="154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06</a:t>
            </a:r>
            <a:r>
              <a:rPr lang="en-US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Ocak</a:t>
            </a: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G.S.F.</a:t>
            </a: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Derslik:6</a:t>
            </a:r>
            <a:endParaRPr lang="tr-TR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sz="2000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 </a:t>
            </a:r>
            <a:r>
              <a:rPr lang="tr-TR" sz="2000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  <a:endParaRPr lang="en-US" sz="2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tr-TR" sz="30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71555" y="746208"/>
            <a:ext cx="1040290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2022–2023 </a:t>
            </a: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GÜZ YARIYILI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LİSANÜSTÜÖĞRENCİ</a:t>
            </a:r>
          </a:p>
          <a:p>
            <a:pPr algn="ctr">
              <a:lnSpc>
                <a:spcPct val="150000"/>
              </a:lnSpc>
            </a:pPr>
            <a:r>
              <a:rPr lang="tr-TR" sz="1400" b="1" spc="1300" dirty="0" smtClean="0">
                <a:solidFill>
                  <a:srgbClr val="0059A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Calibri" panose="020F0502020204030204" pitchFamily="34" charset="0"/>
              </a:rPr>
              <a:t>SEMİNERLERİSUNUMLARI</a:t>
            </a:r>
            <a:endParaRPr lang="tr-TR" sz="1400" b="1" spc="1300" dirty="0">
              <a:solidFill>
                <a:srgbClr val="0059A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</TotalTime>
  <Words>19</Words>
  <Application>Microsoft Office PowerPoint</Application>
  <PresentationFormat>Özel</PresentationFormat>
  <Paragraphs>22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Microsoft YaHei</vt:lpstr>
      <vt:lpstr>Akzidenz-Grotesk Next Light</vt:lpstr>
      <vt:lpstr>Arial</vt:lpstr>
      <vt:lpstr>Calibri</vt:lpstr>
      <vt:lpstr>Calibri Light</vt:lpstr>
      <vt:lpstr>Segoe UI Black</vt:lpstr>
      <vt:lpstr>Times New Roman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Heykel 3D</cp:lastModifiedBy>
  <cp:revision>13</cp:revision>
  <dcterms:created xsi:type="dcterms:W3CDTF">2022-05-23T10:38:10Z</dcterms:created>
  <dcterms:modified xsi:type="dcterms:W3CDTF">2022-12-19T10:24:43Z</dcterms:modified>
</cp:coreProperties>
</file>