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"/>
  </p:handoutMasterIdLst>
  <p:sldIdLst>
    <p:sldId id="256" r:id="rId2"/>
  </p:sldIdLst>
  <p:sldSz cx="10691813" cy="7920038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4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23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C09F2-85C5-4DCD-A395-2EB239CAAAD6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8C28F-EEBE-4D44-BFD1-13656DF1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96173"/>
            <a:ext cx="9088041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4159854"/>
            <a:ext cx="8018860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2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1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21669"/>
            <a:ext cx="2305422" cy="671186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21669"/>
            <a:ext cx="6782619" cy="6711866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1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974512"/>
            <a:ext cx="9221689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300194"/>
            <a:ext cx="9221689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0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21671"/>
            <a:ext cx="9221689" cy="1530841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941510"/>
            <a:ext cx="4523137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893014"/>
            <a:ext cx="4523137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941510"/>
            <a:ext cx="4545413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893014"/>
            <a:ext cx="4545413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6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140341"/>
            <a:ext cx="541273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140341"/>
            <a:ext cx="541273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21671"/>
            <a:ext cx="9221689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108344"/>
            <a:ext cx="9221689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340703"/>
            <a:ext cx="3608487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2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>
            <a:extLst>
              <a:ext uri="{FF2B5EF4-FFF2-40B4-BE49-F238E27FC236}">
                <a16:creationId xmlns:a16="http://schemas.microsoft.com/office/drawing/2014/main" id="{D55F7B6E-1586-7EE0-51E6-53990DB34B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57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1" y="0"/>
            <a:ext cx="10657110" cy="792003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5109140" y="1305008"/>
            <a:ext cx="518173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b="1" dirty="0">
              <a:solidFill>
                <a:schemeClr val="bg1">
                  <a:lumMod val="50000"/>
                </a:schemeClr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/>
            <a:endParaRPr lang="tr-TR" sz="2400" b="1" dirty="0" smtClean="0"/>
          </a:p>
          <a:p>
            <a:pPr algn="ctr"/>
            <a:endParaRPr lang="tr-TR" sz="2400" b="1" dirty="0"/>
          </a:p>
          <a:p>
            <a:pPr algn="ctr"/>
            <a:r>
              <a:rPr lang="tr-TR" sz="2400" b="1" dirty="0"/>
              <a:t>MÜZİK BİLİMLERİ </a:t>
            </a:r>
            <a:r>
              <a:rPr lang="tr-TR" sz="2400" b="1" dirty="0" smtClean="0"/>
              <a:t>ANABİLİM </a:t>
            </a:r>
            <a:r>
              <a:rPr lang="tr-TR" sz="2400" b="1" dirty="0"/>
              <a:t>DALI</a:t>
            </a:r>
            <a:endParaRPr lang="tr-TR" sz="1600" b="1" dirty="0">
              <a:solidFill>
                <a:schemeClr val="bg1">
                  <a:lumMod val="50000"/>
                </a:schemeClr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r-TR" sz="16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SUNUMLAR</a:t>
            </a:r>
          </a:p>
          <a:p>
            <a:r>
              <a:rPr lang="tr-TR" b="1" dirty="0"/>
              <a:t> </a:t>
            </a:r>
            <a:endParaRPr lang="tr-TR" dirty="0"/>
          </a:p>
          <a:p>
            <a:r>
              <a:rPr lang="tr-TR" b="1" dirty="0"/>
              <a:t> </a:t>
            </a:r>
            <a:endParaRPr lang="tr-TR" dirty="0"/>
          </a:p>
          <a:p>
            <a:pPr algn="ctr"/>
            <a:r>
              <a:rPr lang="tr-TR" dirty="0" smtClean="0"/>
              <a:t>Öner </a:t>
            </a:r>
            <a:r>
              <a:rPr lang="tr-TR" dirty="0" err="1"/>
              <a:t>Bütev</a:t>
            </a:r>
            <a:endParaRPr lang="tr-TR" dirty="0"/>
          </a:p>
          <a:p>
            <a:pPr algn="ctr"/>
            <a:r>
              <a:rPr lang="tr-TR" dirty="0" smtClean="0"/>
              <a:t>Roman </a:t>
            </a:r>
            <a:r>
              <a:rPr lang="tr-TR" dirty="0"/>
              <a:t>Müziksel Kimliğinin Oluşumunu Etkileyen Faktörler: Roman Müziği İcrasında ‘Ağlatma’ </a:t>
            </a:r>
            <a:r>
              <a:rPr lang="tr-TR" dirty="0" smtClean="0"/>
              <a:t>Üslubu</a:t>
            </a:r>
            <a:endParaRPr lang="tr-TR" dirty="0"/>
          </a:p>
          <a:p>
            <a:pPr algn="ctr"/>
            <a:endParaRPr lang="tr-TR" sz="1600" b="1" dirty="0">
              <a:solidFill>
                <a:srgbClr val="0C0C0C"/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71555" y="3936022"/>
            <a:ext cx="3902052" cy="1541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2000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13</a:t>
            </a:r>
            <a:r>
              <a:rPr lang="tr-TR" sz="20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Aralık</a:t>
            </a:r>
            <a:r>
              <a:rPr lang="en-US" sz="2000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 202</a:t>
            </a:r>
            <a:r>
              <a:rPr lang="tr-TR" sz="20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0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G.S.F.</a:t>
            </a:r>
            <a:r>
              <a:rPr lang="tr-TR" sz="20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 Derslik:1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20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 </a:t>
            </a:r>
            <a:r>
              <a:rPr lang="tr-TR" sz="2000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10:00</a:t>
            </a:r>
            <a:endParaRPr lang="en-US" sz="20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tr-TR" sz="30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71555" y="746208"/>
            <a:ext cx="1040290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1400" b="1" spc="1300" dirty="0" smtClean="0">
                <a:solidFill>
                  <a:srgbClr val="0059A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2022–2023 </a:t>
            </a:r>
            <a:r>
              <a:rPr lang="tr-TR" sz="1400" b="1" spc="1300" dirty="0">
                <a:solidFill>
                  <a:srgbClr val="0059A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GÜZ YARIYILI</a:t>
            </a:r>
          </a:p>
          <a:p>
            <a:pPr algn="ctr">
              <a:lnSpc>
                <a:spcPct val="150000"/>
              </a:lnSpc>
            </a:pPr>
            <a:r>
              <a:rPr lang="tr-TR" sz="1400" b="1" spc="1300" dirty="0">
                <a:solidFill>
                  <a:srgbClr val="0059A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LİSANÜSTÜÖĞRENCİ</a:t>
            </a:r>
          </a:p>
          <a:p>
            <a:pPr algn="ctr">
              <a:lnSpc>
                <a:spcPct val="150000"/>
              </a:lnSpc>
            </a:pPr>
            <a:r>
              <a:rPr lang="tr-TR" sz="1400" b="1" spc="1300" dirty="0" smtClean="0">
                <a:solidFill>
                  <a:srgbClr val="0059A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SEMİNERLERİSUNUMLARI</a:t>
            </a:r>
            <a:endParaRPr lang="tr-TR" sz="1400" b="1" spc="1300" dirty="0">
              <a:solidFill>
                <a:srgbClr val="0059A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8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19</Words>
  <Application>Microsoft Office PowerPoint</Application>
  <PresentationFormat>Özel</PresentationFormat>
  <Paragraphs>15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9" baseType="lpstr">
      <vt:lpstr>Microsoft YaHei</vt:lpstr>
      <vt:lpstr>Akzidenz-Grotesk Next Light</vt:lpstr>
      <vt:lpstr>Arial</vt:lpstr>
      <vt:lpstr>Calibri</vt:lpstr>
      <vt:lpstr>Calibri Light</vt:lpstr>
      <vt:lpstr>Segoe UI Black</vt:lpstr>
      <vt:lpstr>Times New Roman</vt:lpstr>
      <vt:lpstr>Office Teması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end.user</dc:creator>
  <cp:lastModifiedBy>Heykel 3D</cp:lastModifiedBy>
  <cp:revision>8</cp:revision>
  <dcterms:created xsi:type="dcterms:W3CDTF">2022-05-23T10:38:10Z</dcterms:created>
  <dcterms:modified xsi:type="dcterms:W3CDTF">2022-12-19T10:25:58Z</dcterms:modified>
</cp:coreProperties>
</file>