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D55F7B6E-1586-7EE0-51E6-53990DB34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5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" y="0"/>
            <a:ext cx="10657110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109140" y="1305008"/>
            <a:ext cx="518173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tr-TR" sz="2400" b="1" dirty="0"/>
          </a:p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400" b="1" dirty="0" smtClean="0"/>
              <a:t>HEYKEL </a:t>
            </a:r>
            <a:r>
              <a:rPr lang="tr-TR" sz="2400" b="1" dirty="0"/>
              <a:t>ANASANAT </a:t>
            </a:r>
            <a:r>
              <a:rPr lang="tr-TR" sz="2400" b="1" dirty="0" smtClean="0"/>
              <a:t>DALI</a:t>
            </a:r>
            <a:endParaRPr lang="tr-TR" sz="16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SUNUMLAR</a:t>
            </a:r>
            <a:endParaRPr lang="tr-TR" sz="1600" b="1" dirty="0"/>
          </a:p>
          <a:p>
            <a:r>
              <a:rPr lang="tr-TR" sz="1600" dirty="0"/>
              <a:t>  </a:t>
            </a:r>
          </a:p>
          <a:p>
            <a:pPr algn="ctr"/>
            <a:r>
              <a:rPr lang="tr-TR" sz="1600" dirty="0"/>
              <a:t>Ezgi </a:t>
            </a:r>
            <a:r>
              <a:rPr lang="tr-TR" sz="1600" dirty="0" smtClean="0"/>
              <a:t>GÜNAY</a:t>
            </a:r>
          </a:p>
          <a:p>
            <a:pPr algn="ctr"/>
            <a:r>
              <a:rPr lang="tr-TR" sz="1600" dirty="0" smtClean="0"/>
              <a:t>Füzyon </a:t>
            </a:r>
            <a:r>
              <a:rPr lang="tr-TR" sz="1600" dirty="0"/>
              <a:t>Fırınında Cam Bükme Tekniği ve Bir Uygulama</a:t>
            </a:r>
          </a:p>
          <a:p>
            <a:pPr algn="ctr"/>
            <a:endParaRPr lang="tr-TR" sz="1600" dirty="0"/>
          </a:p>
          <a:p>
            <a:pPr algn="ctr"/>
            <a:r>
              <a:rPr lang="tr-TR" sz="1600" dirty="0"/>
              <a:t>Neşe </a:t>
            </a:r>
            <a:r>
              <a:rPr lang="tr-TR" sz="1600" dirty="0" smtClean="0"/>
              <a:t>ÖZYAVUZ</a:t>
            </a:r>
          </a:p>
          <a:p>
            <a:pPr algn="ctr"/>
            <a:r>
              <a:rPr lang="tr-TR" sz="1600" dirty="0" smtClean="0"/>
              <a:t>Canova </a:t>
            </a:r>
            <a:r>
              <a:rPr lang="tr-TR" sz="1600" dirty="0"/>
              <a:t>Heykellerinde Mekân Kullanımı</a:t>
            </a:r>
          </a:p>
          <a:p>
            <a:pPr algn="ctr"/>
            <a:endParaRPr lang="tr-TR" sz="1600" dirty="0"/>
          </a:p>
          <a:p>
            <a:pPr algn="ctr"/>
            <a:r>
              <a:rPr lang="tr-TR" sz="1600" dirty="0"/>
              <a:t>Hamdi </a:t>
            </a:r>
            <a:r>
              <a:rPr lang="tr-TR" sz="1600" dirty="0" smtClean="0"/>
              <a:t>GÖK</a:t>
            </a:r>
          </a:p>
          <a:p>
            <a:pPr algn="ctr"/>
            <a:r>
              <a:rPr lang="tr-TR" sz="1600" dirty="0" smtClean="0"/>
              <a:t>Anıt </a:t>
            </a:r>
            <a:r>
              <a:rPr lang="tr-TR" sz="1600" dirty="0"/>
              <a:t>Heykel Ve Çevre İlişkisi</a:t>
            </a:r>
          </a:p>
          <a:p>
            <a:pPr algn="ctr"/>
            <a:endParaRPr lang="tr-TR" sz="16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1555" y="3936022"/>
            <a:ext cx="3902052" cy="154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05</a:t>
            </a:r>
            <a:r>
              <a:rPr lang="en-US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Ocak 2023</a:t>
            </a:r>
            <a:endParaRPr lang="en-US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G.S.F.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tr-TR" sz="2000" b="1" dirty="0" err="1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Nolu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Heykel Atölyesi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 10:30</a:t>
            </a:r>
            <a:endParaRPr lang="en-US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tr-TR" sz="3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71555" y="746208"/>
            <a:ext cx="104029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2022–2023 </a:t>
            </a: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GÜZ YARIYILI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LİSANÜSTÜÖĞRENCİ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SEMİNERLERİSUNUMLARI</a:t>
            </a:r>
            <a:endParaRPr lang="tr-TR" sz="1400" b="1" spc="1300" dirty="0">
              <a:solidFill>
                <a:srgbClr val="0059A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20</Words>
  <Application>Microsoft Office PowerPoint</Application>
  <PresentationFormat>Özel</PresentationFormat>
  <Paragraphs>21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9" baseType="lpstr">
      <vt:lpstr>Microsoft YaHei</vt:lpstr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Heykel 3D</cp:lastModifiedBy>
  <cp:revision>9</cp:revision>
  <dcterms:created xsi:type="dcterms:W3CDTF">2022-05-23T10:38:10Z</dcterms:created>
  <dcterms:modified xsi:type="dcterms:W3CDTF">2022-12-19T10:26:47Z</dcterms:modified>
</cp:coreProperties>
</file>