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" y="0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09140" y="1305008"/>
            <a:ext cx="518173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/>
          </a:p>
          <a:p>
            <a:pPr algn="ctr"/>
            <a:endParaRPr lang="tr-TR" sz="2000" b="1" dirty="0" smtClean="0"/>
          </a:p>
          <a:p>
            <a:pPr algn="ctr"/>
            <a:r>
              <a:rPr lang="tr-TR" sz="2000" b="1" dirty="0" smtClean="0"/>
              <a:t>GELENEKSEL </a:t>
            </a:r>
            <a:r>
              <a:rPr lang="tr-TR" sz="2000" b="1" dirty="0"/>
              <a:t>TÜRK SANATLARI </a:t>
            </a:r>
            <a:r>
              <a:rPr lang="tr-TR" sz="2000" b="1" dirty="0" smtClean="0"/>
              <a:t>ANASANAT DALI</a:t>
            </a:r>
            <a:endParaRPr lang="tr-TR" sz="1600" b="1" dirty="0" smtClean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</a:p>
          <a:p>
            <a:pPr algn="ctr"/>
            <a:endParaRPr lang="tr-TR" sz="1000" dirty="0" smtClean="0"/>
          </a:p>
          <a:p>
            <a:pPr algn="ctr"/>
            <a:r>
              <a:rPr lang="tr-TR" sz="1200" dirty="0" smtClean="0"/>
              <a:t>Buse </a:t>
            </a:r>
            <a:r>
              <a:rPr lang="tr-TR" sz="1200" dirty="0" smtClean="0"/>
              <a:t>BABACAN</a:t>
            </a:r>
          </a:p>
          <a:p>
            <a:pPr algn="ctr"/>
            <a:r>
              <a:rPr lang="tr-TR" sz="1200" dirty="0" smtClean="0"/>
              <a:t>İslam </a:t>
            </a:r>
            <a:r>
              <a:rPr lang="tr-TR" sz="1200" dirty="0"/>
              <a:t>Minyatürlerinde Efsanevi Yaratıklar ve Güncel Minyatür </a:t>
            </a:r>
            <a:r>
              <a:rPr lang="tr-TR" sz="1200" dirty="0" smtClean="0"/>
              <a:t>Tasarımları</a:t>
            </a:r>
            <a:endParaRPr lang="tr-TR" sz="1200" dirty="0"/>
          </a:p>
          <a:p>
            <a:pPr algn="ctr"/>
            <a:r>
              <a:rPr lang="tr-TR" sz="1200" dirty="0"/>
              <a:t>İlknur </a:t>
            </a:r>
            <a:r>
              <a:rPr lang="tr-TR" sz="1200" dirty="0" smtClean="0"/>
              <a:t>COŞAN </a:t>
            </a:r>
          </a:p>
          <a:p>
            <a:pPr algn="ctr"/>
            <a:r>
              <a:rPr lang="tr-TR" sz="1200" dirty="0" err="1" smtClean="0"/>
              <a:t>Hurdelenmiş</a:t>
            </a:r>
            <a:r>
              <a:rPr lang="tr-TR" sz="1200" dirty="0" smtClean="0"/>
              <a:t> </a:t>
            </a:r>
            <a:r>
              <a:rPr lang="tr-TR" sz="1200" dirty="0"/>
              <a:t>Tezyini Motiflerde </a:t>
            </a:r>
            <a:r>
              <a:rPr lang="tr-TR" sz="1200" dirty="0" err="1"/>
              <a:t>Hurde</a:t>
            </a:r>
            <a:r>
              <a:rPr lang="tr-TR" sz="1200" dirty="0"/>
              <a:t> Desenleri Çizilişleri Bakımından </a:t>
            </a:r>
            <a:r>
              <a:rPr lang="tr-TR" sz="1200" dirty="0" smtClean="0"/>
              <a:t>Analizleri</a:t>
            </a:r>
            <a:r>
              <a:rPr lang="tr-TR" sz="1200" dirty="0"/>
              <a:t> </a:t>
            </a:r>
          </a:p>
          <a:p>
            <a:pPr algn="ctr"/>
            <a:r>
              <a:rPr lang="tr-TR" sz="1200" dirty="0"/>
              <a:t>Özden Seda </a:t>
            </a:r>
            <a:r>
              <a:rPr lang="tr-TR" sz="1200" dirty="0" smtClean="0"/>
              <a:t>AKÇAY</a:t>
            </a:r>
          </a:p>
          <a:p>
            <a:pPr algn="ctr"/>
            <a:r>
              <a:rPr lang="tr-TR" sz="1200" dirty="0" smtClean="0"/>
              <a:t>Tarihi </a:t>
            </a:r>
            <a:r>
              <a:rPr lang="tr-TR" sz="1200" dirty="0"/>
              <a:t>Çevre Bilinci ve Restorasyon </a:t>
            </a:r>
            <a:r>
              <a:rPr lang="tr-TR" sz="1200" dirty="0" smtClean="0"/>
              <a:t>Kavramları</a:t>
            </a:r>
            <a:endParaRPr lang="tr-TR" sz="1200" dirty="0"/>
          </a:p>
          <a:p>
            <a:pPr algn="ctr"/>
            <a:r>
              <a:rPr lang="tr-TR" sz="1200" dirty="0"/>
              <a:t>Erdem </a:t>
            </a:r>
            <a:r>
              <a:rPr lang="tr-TR" sz="1200" dirty="0" smtClean="0"/>
              <a:t>BARIŞIK</a:t>
            </a:r>
          </a:p>
          <a:p>
            <a:pPr algn="ctr"/>
            <a:r>
              <a:rPr lang="tr-TR" sz="1200" dirty="0" err="1" smtClean="0"/>
              <a:t>Cuerda</a:t>
            </a:r>
            <a:r>
              <a:rPr lang="tr-TR" sz="1200" dirty="0" smtClean="0"/>
              <a:t> </a:t>
            </a:r>
            <a:r>
              <a:rPr lang="tr-TR" sz="1200" dirty="0" err="1"/>
              <a:t>Seca</a:t>
            </a:r>
            <a:r>
              <a:rPr lang="tr-TR" sz="1200" dirty="0"/>
              <a:t> Tekniği ve Örnek </a:t>
            </a:r>
            <a:r>
              <a:rPr lang="tr-TR" sz="1200" dirty="0" smtClean="0"/>
              <a:t>Üretimler</a:t>
            </a:r>
            <a:endParaRPr lang="tr-TR" sz="1200" dirty="0"/>
          </a:p>
          <a:p>
            <a:pPr algn="ctr"/>
            <a:r>
              <a:rPr lang="tr-TR" sz="1200" dirty="0"/>
              <a:t>Yasemin </a:t>
            </a:r>
            <a:r>
              <a:rPr lang="tr-TR" sz="1200" dirty="0" smtClean="0"/>
              <a:t>GÜNEYSU</a:t>
            </a:r>
          </a:p>
          <a:p>
            <a:pPr algn="ctr"/>
            <a:r>
              <a:rPr lang="tr-TR" sz="1200" dirty="0" smtClean="0"/>
              <a:t>Giresun </a:t>
            </a:r>
            <a:r>
              <a:rPr lang="tr-TR" sz="1200" dirty="0"/>
              <a:t>Müzesinde Bulunan Mezar Taşlarının Tezyini Açıdan </a:t>
            </a:r>
            <a:r>
              <a:rPr lang="tr-TR" sz="1200" dirty="0" smtClean="0"/>
              <a:t>İncelenmesi</a:t>
            </a:r>
            <a:endParaRPr lang="tr-TR" sz="1200" dirty="0"/>
          </a:p>
          <a:p>
            <a:pPr algn="ctr"/>
            <a:r>
              <a:rPr lang="tr-TR" sz="1200" dirty="0"/>
              <a:t>Melek Teker </a:t>
            </a:r>
            <a:r>
              <a:rPr lang="tr-TR" sz="1200" dirty="0" smtClean="0"/>
              <a:t>ÖZBAY</a:t>
            </a:r>
          </a:p>
          <a:p>
            <a:pPr algn="ctr"/>
            <a:r>
              <a:rPr lang="tr-TR" sz="1200" dirty="0" smtClean="0"/>
              <a:t>Anadolu </a:t>
            </a:r>
            <a:r>
              <a:rPr lang="tr-TR" sz="1200" dirty="0"/>
              <a:t>Selçuklu Dönemi </a:t>
            </a:r>
            <a:r>
              <a:rPr lang="tr-TR" sz="1200" dirty="0" err="1"/>
              <a:t>Kubadabat</a:t>
            </a:r>
            <a:r>
              <a:rPr lang="tr-TR" sz="1200" dirty="0"/>
              <a:t> Sarayı Çinilerinden Figürlü Çinilerin Form ve Teknik Yönden </a:t>
            </a:r>
            <a:r>
              <a:rPr lang="tr-TR" sz="1200" dirty="0" smtClean="0"/>
              <a:t>İncelenmesi</a:t>
            </a:r>
            <a:endParaRPr lang="tr-TR" sz="1200" dirty="0"/>
          </a:p>
          <a:p>
            <a:pPr algn="ctr"/>
            <a:r>
              <a:rPr lang="tr-TR" sz="1200" dirty="0"/>
              <a:t>Esra </a:t>
            </a:r>
            <a:r>
              <a:rPr lang="tr-TR" sz="1200" dirty="0" smtClean="0"/>
              <a:t>KARACA</a:t>
            </a:r>
          </a:p>
          <a:p>
            <a:pPr algn="ctr"/>
            <a:r>
              <a:rPr lang="tr-TR" sz="1200" dirty="0" smtClean="0"/>
              <a:t>Diyarbakır </a:t>
            </a:r>
            <a:r>
              <a:rPr lang="tr-TR" sz="1200" dirty="0"/>
              <a:t>Melek Ahmet Paşa Camii ve Çinilerinin </a:t>
            </a:r>
            <a:r>
              <a:rPr lang="tr-TR" sz="1200" dirty="0" smtClean="0"/>
              <a:t>İncelenmesi</a:t>
            </a:r>
            <a:r>
              <a:rPr lang="tr-TR" sz="1200" dirty="0"/>
              <a:t> </a:t>
            </a:r>
          </a:p>
          <a:p>
            <a:pPr algn="ctr"/>
            <a:r>
              <a:rPr lang="tr-TR" sz="1200" dirty="0"/>
              <a:t>Nadir Yiğit </a:t>
            </a:r>
            <a:r>
              <a:rPr lang="tr-TR" sz="1200" dirty="0" smtClean="0"/>
              <a:t>KARABIYIK</a:t>
            </a:r>
          </a:p>
          <a:p>
            <a:pPr algn="ctr"/>
            <a:r>
              <a:rPr lang="tr-TR" sz="1200" dirty="0" smtClean="0"/>
              <a:t>Pişmiş </a:t>
            </a:r>
            <a:r>
              <a:rPr lang="tr-TR" sz="1200" dirty="0"/>
              <a:t>Topraktan Yapılan Vurmalı Çalgı’’Udu’’</a:t>
            </a:r>
            <a:r>
              <a:rPr lang="tr-TR" sz="1200" dirty="0" err="1"/>
              <a:t>nun</a:t>
            </a:r>
            <a:r>
              <a:rPr lang="tr-TR" sz="1200" dirty="0"/>
              <a:t> Araştırılması ve Yeni </a:t>
            </a:r>
            <a:r>
              <a:rPr lang="tr-TR" sz="1200" dirty="0" smtClean="0"/>
              <a:t>Tasarımlar</a:t>
            </a:r>
            <a:endParaRPr lang="tr-TR" sz="1200" dirty="0"/>
          </a:p>
          <a:p>
            <a:pPr algn="ctr"/>
            <a:r>
              <a:rPr lang="tr-TR" sz="1200" dirty="0"/>
              <a:t>Aydan </a:t>
            </a:r>
            <a:r>
              <a:rPr lang="tr-TR" sz="1200" dirty="0" smtClean="0"/>
              <a:t>BEŞERLER </a:t>
            </a:r>
          </a:p>
          <a:p>
            <a:pPr algn="ctr"/>
            <a:r>
              <a:rPr lang="tr-TR" sz="1200" dirty="0" smtClean="0"/>
              <a:t>Ege </a:t>
            </a:r>
            <a:r>
              <a:rPr lang="tr-TR" sz="1200" dirty="0"/>
              <a:t>Bölgesi Peşkir Dokumaları </a:t>
            </a:r>
          </a:p>
          <a:p>
            <a:pPr algn="ctr"/>
            <a:r>
              <a:rPr lang="tr-TR" sz="1200" dirty="0"/>
              <a:t>Gizem </a:t>
            </a:r>
            <a:r>
              <a:rPr lang="tr-TR" sz="1200" dirty="0" smtClean="0"/>
              <a:t>AKIN</a:t>
            </a:r>
          </a:p>
          <a:p>
            <a:pPr algn="ctr"/>
            <a:r>
              <a:rPr lang="tr-TR" sz="1200" dirty="0" err="1" smtClean="0"/>
              <a:t>Handtufted</a:t>
            </a:r>
            <a:r>
              <a:rPr lang="tr-TR" sz="1200" dirty="0" smtClean="0"/>
              <a:t> </a:t>
            </a:r>
            <a:r>
              <a:rPr lang="tr-TR" sz="1200" dirty="0"/>
              <a:t>Dokumalarda Tasarım Süreci</a:t>
            </a:r>
          </a:p>
          <a:p>
            <a:pPr algn="ctr"/>
            <a:endParaRPr lang="tr-TR" sz="16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1555" y="3936022"/>
            <a:ext cx="3902052" cy="154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05</a:t>
            </a: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Ocak</a:t>
            </a: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202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G.S.F.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Derslik:10</a:t>
            </a:r>
            <a:endParaRPr lang="tr-TR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</a:t>
            </a: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GÜZ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LİSANÜSTÜÖĞRENCİ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SEMİNERLERİSUNUMLARI</a:t>
            </a:r>
            <a:endParaRPr lang="tr-TR" sz="1400" b="1" spc="1300" dirty="0">
              <a:solidFill>
                <a:srgbClr val="0059A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40</Words>
  <Application>Microsoft Office PowerPoint</Application>
  <PresentationFormat>Özel</PresentationFormat>
  <Paragraphs>31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Microsoft YaHei</vt:lpstr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Heykel 3D</cp:lastModifiedBy>
  <cp:revision>10</cp:revision>
  <dcterms:created xsi:type="dcterms:W3CDTF">2022-05-23T10:38:10Z</dcterms:created>
  <dcterms:modified xsi:type="dcterms:W3CDTF">2022-12-19T10:29:41Z</dcterms:modified>
</cp:coreProperties>
</file>