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400" b="1" dirty="0"/>
          </a:p>
          <a:p>
            <a:pPr algn="ctr"/>
            <a:endParaRPr lang="tr-TR" sz="2400" b="1" dirty="0" smtClean="0"/>
          </a:p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FOTOĞRAF ANASANAT </a:t>
            </a:r>
            <a:r>
              <a:rPr lang="tr-TR" sz="2400" b="1" dirty="0"/>
              <a:t>DALI</a:t>
            </a:r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</a:p>
          <a:p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dirty="0" smtClean="0"/>
              <a:t>Esra </a:t>
            </a:r>
            <a:r>
              <a:rPr lang="tr-TR" dirty="0"/>
              <a:t>Pekdemir AŞKAN        </a:t>
            </a:r>
          </a:p>
          <a:p>
            <a:pPr algn="ctr"/>
            <a:r>
              <a:rPr lang="tr-TR" dirty="0"/>
              <a:t>Çağdaş Fotoğraf ve Görüntü Üretim Biçimleri   </a:t>
            </a:r>
            <a:endParaRPr lang="tr-TR" dirty="0" smtClean="0"/>
          </a:p>
          <a:p>
            <a:r>
              <a:rPr lang="tr-TR" dirty="0" smtClean="0"/>
              <a:t>  </a:t>
            </a:r>
            <a:endParaRPr lang="tr-TR" sz="1600" dirty="0" smtClean="0"/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54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Aralık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Derslik:10</a:t>
            </a:r>
            <a:endParaRPr lang="tr-TR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12:30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18</Words>
  <Application>Microsoft Office PowerPoint</Application>
  <PresentationFormat>Özel</PresentationFormat>
  <Paragraphs>16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Heykel 3D</cp:lastModifiedBy>
  <cp:revision>8</cp:revision>
  <dcterms:created xsi:type="dcterms:W3CDTF">2022-05-23T10:38:10Z</dcterms:created>
  <dcterms:modified xsi:type="dcterms:W3CDTF">2022-12-19T10:30:26Z</dcterms:modified>
</cp:coreProperties>
</file>