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55F7B6E-1586-7EE0-51E6-53990DB3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5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" y="0"/>
            <a:ext cx="10657110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09140" y="1305008"/>
            <a:ext cx="518173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/>
          </a:p>
          <a:p>
            <a:pPr algn="ctr"/>
            <a:r>
              <a:rPr lang="tr-TR" sz="2400" b="1" dirty="0" smtClean="0"/>
              <a:t>FİLM </a:t>
            </a:r>
            <a:r>
              <a:rPr lang="tr-TR" sz="2400" b="1" dirty="0"/>
              <a:t>TASARIMI </a:t>
            </a:r>
            <a:r>
              <a:rPr lang="tr-TR" sz="2400" b="1" dirty="0" smtClean="0"/>
              <a:t>ANASANAT DALI</a:t>
            </a:r>
          </a:p>
          <a:p>
            <a:pPr algn="ctr"/>
            <a:r>
              <a:rPr lang="tr-TR" sz="16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SUNUMLAR</a:t>
            </a:r>
            <a:endParaRPr lang="tr-TR" sz="16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600" dirty="0" smtClean="0"/>
              <a:t>Aytunç DİLBER</a:t>
            </a:r>
          </a:p>
          <a:p>
            <a:pPr algn="ctr"/>
            <a:r>
              <a:rPr lang="tr-TR" sz="1600" dirty="0" smtClean="0"/>
              <a:t>Video </a:t>
            </a:r>
            <a:r>
              <a:rPr lang="tr-TR" sz="1600" dirty="0"/>
              <a:t>Oyunlarında Hikaye Anlatımı, Yeni Teknikler ve </a:t>
            </a:r>
            <a:r>
              <a:rPr lang="tr-TR" sz="1600" dirty="0" smtClean="0"/>
              <a:t>Yönelimler</a:t>
            </a:r>
            <a:r>
              <a:rPr lang="tr-TR" sz="1600" dirty="0"/>
              <a:t> </a:t>
            </a:r>
            <a:endParaRPr lang="tr-TR" sz="1600" dirty="0" smtClean="0"/>
          </a:p>
          <a:p>
            <a:pPr algn="ctr"/>
            <a:endParaRPr lang="tr-TR" sz="1600" dirty="0"/>
          </a:p>
          <a:p>
            <a:pPr algn="ctr"/>
            <a:r>
              <a:rPr lang="tr-TR" sz="1600" dirty="0"/>
              <a:t>Ömer </a:t>
            </a:r>
            <a:r>
              <a:rPr lang="tr-TR" sz="1600" dirty="0" smtClean="0"/>
              <a:t>Faruk BEDİR </a:t>
            </a:r>
            <a:endParaRPr lang="tr-TR" sz="1600" dirty="0" smtClean="0"/>
          </a:p>
          <a:p>
            <a:pPr algn="ctr"/>
            <a:r>
              <a:rPr lang="tr-TR" sz="1600" dirty="0" smtClean="0"/>
              <a:t>Bedir </a:t>
            </a:r>
            <a:r>
              <a:rPr lang="tr-TR" sz="1600" dirty="0" err="1"/>
              <a:t>Ingmar</a:t>
            </a:r>
            <a:r>
              <a:rPr lang="tr-TR" sz="1600" dirty="0"/>
              <a:t> </a:t>
            </a:r>
            <a:r>
              <a:rPr lang="tr-TR" sz="1600" dirty="0" err="1"/>
              <a:t>Bergman'ın</a:t>
            </a:r>
            <a:r>
              <a:rPr lang="tr-TR" sz="1600" dirty="0"/>
              <a:t> Sihirbaz Filmi Bağlamında İmge ve Değişen Bakış</a:t>
            </a:r>
          </a:p>
          <a:p>
            <a:pPr algn="ctr"/>
            <a:r>
              <a:rPr lang="tr-TR" sz="1600" dirty="0"/>
              <a:t> </a:t>
            </a:r>
          </a:p>
          <a:p>
            <a:pPr algn="ctr"/>
            <a:r>
              <a:rPr lang="tr-TR" sz="1600" dirty="0"/>
              <a:t>Ekin Devrim AKÇAY   </a:t>
            </a:r>
          </a:p>
          <a:p>
            <a:pPr algn="ctr"/>
            <a:r>
              <a:rPr lang="tr-TR" sz="1600" dirty="0"/>
              <a:t>Dijital Platform Dizilerinde Kadın Yönetmenlerin "Kadına Bakışı": Zeytin Ağacı Örneği</a:t>
            </a:r>
          </a:p>
          <a:p>
            <a:pPr algn="ctr"/>
            <a:r>
              <a:rPr lang="tr-TR" sz="1600" dirty="0"/>
              <a:t> </a:t>
            </a:r>
          </a:p>
          <a:p>
            <a:pPr algn="ctr"/>
            <a:r>
              <a:rPr lang="tr-TR" sz="1600" dirty="0"/>
              <a:t>Murat YILMAZ             </a:t>
            </a:r>
          </a:p>
          <a:p>
            <a:pPr algn="ctr"/>
            <a:r>
              <a:rPr lang="tr-TR" sz="1600" dirty="0"/>
              <a:t>Sanal Prodüksiyon Kavramı Bağlamında Sinematografik Üslubun İncelenmesi: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Mandalorian</a:t>
            </a:r>
            <a:r>
              <a:rPr lang="tr-TR" sz="1600" dirty="0"/>
              <a:t> Dizisi </a:t>
            </a:r>
            <a:r>
              <a:rPr lang="tr-TR" sz="1600" dirty="0" smtClean="0"/>
              <a:t>Örneği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 smtClean="0"/>
              <a:t>Çağdaş DEMİRBİLEK</a:t>
            </a:r>
          </a:p>
          <a:p>
            <a:pPr algn="ctr"/>
            <a:r>
              <a:rPr lang="tr-TR" sz="1600" dirty="0" smtClean="0"/>
              <a:t>2010 Yılı Sonrası Türkiye </a:t>
            </a:r>
            <a:r>
              <a:rPr lang="tr-TR" sz="1600" smtClean="0"/>
              <a:t>Sinemasında Dağıtım</a:t>
            </a:r>
            <a:endParaRPr lang="tr-TR" sz="1600" dirty="0" smtClean="0"/>
          </a:p>
          <a:p>
            <a:pPr algn="ctr"/>
            <a:endParaRPr lang="tr-TR" sz="1600" dirty="0"/>
          </a:p>
          <a:p>
            <a:pPr algn="ctr"/>
            <a:endParaRPr lang="tr-TR" sz="1600" dirty="0" smtClean="0"/>
          </a:p>
          <a:p>
            <a:pPr algn="ctr"/>
            <a:endParaRPr lang="tr-TR" sz="1600" dirty="0"/>
          </a:p>
          <a:p>
            <a:pPr algn="ctr"/>
            <a:endParaRPr lang="tr-TR" sz="16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1555" y="3936022"/>
            <a:ext cx="3902052" cy="1969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06</a:t>
            </a:r>
            <a:r>
              <a:rPr lang="en-US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Ocak</a:t>
            </a: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202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G.S.F.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Amfi:1</a:t>
            </a:r>
            <a:endParaRPr lang="tr-TR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13:00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sz="3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71555" y="746208"/>
            <a:ext cx="10402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2022–2023 </a:t>
            </a: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GÜZ YARIYILI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LİSANÜSTÜÖĞRENCİ</a:t>
            </a:r>
            <a:endParaRPr lang="tr-TR" sz="1400" b="1" spc="1300" dirty="0">
              <a:solidFill>
                <a:srgbClr val="0059A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SEMİNERLERİSUNUMLARI</a:t>
            </a:r>
            <a:endParaRPr lang="tr-TR" sz="1400" b="1" spc="1300" dirty="0">
              <a:solidFill>
                <a:srgbClr val="0059A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83</Words>
  <Application>Microsoft Office PowerPoint</Application>
  <PresentationFormat>Özel</PresentationFormat>
  <Paragraphs>25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Microsoft YaHei</vt:lpstr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9</cp:revision>
  <dcterms:created xsi:type="dcterms:W3CDTF">2022-05-23T10:38:10Z</dcterms:created>
  <dcterms:modified xsi:type="dcterms:W3CDTF">2022-12-19T12:05:01Z</dcterms:modified>
</cp:coreProperties>
</file>