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28016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pUe4nZM/SVw8vCzEhME1SFvsp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Dikey Metin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indent="-41529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indent="-388619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indent="-36195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6195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b="0" i="0" sz="46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5290" lvl="0" marL="457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b="0" i="0" sz="29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b="0" i="0" sz="2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8614" lvl="3" marL="1828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8614" lvl="4" marL="22860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8614" lvl="5" marL="27432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8614" lvl="6" marL="3200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8615" lvl="7" marL="3657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8615" lvl="8" marL="4114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</a:pPr>
            <a:r>
              <a:rPr lang="tr-TR"/>
              <a:t> 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"/>
            <a:ext cx="9601200" cy="1282848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2726871" y="2333203"/>
            <a:ext cx="6355500" cy="59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FİLM TASARIMI BÖLÜMÜ ANASANAT DALI SUNUMLARI 1</a:t>
            </a:r>
            <a:endParaRPr b="1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Zahid ÇETİNKAYA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Fomo ve Bingewatching'in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tkileri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Ü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zerinden Regime of Watching Tehayyülleri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Mustafa ULUÇ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İran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orku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inemasında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adın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emsili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ız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urdu ve 29. Gece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ilmlerinin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ncelenmesi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Betül USTA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Ost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i̇nema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kseni̇nde Abel Ferrara’nin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eros and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nes (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ıfırlar ve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i̇rler)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i̇lmi̇ni̇n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urgu ve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nlatı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ağlamında i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</a:t>
            </a:r>
            <a:r>
              <a:rPr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ncelemesi̇.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Tarık Zana Arslan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Alain Resnais Sinemasında, Proustçu Hafıza, Zaman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 Anımsama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Selma Eken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Yorgos Lanthimos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inemasına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itolojik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aklaşımlar ve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rketipler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Fatih Güneş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Kırık Bir Aşk Hikayesi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ilminin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elodramatik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çıdan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İ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ncelenmesi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Dilek Çakır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Feminist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adın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Auteur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önetmen Agnes Varda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Utkan  Olcay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Bir Alt Tür Olarak True Crime Belgesel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Deniz Denizel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Eskatolojik Sinemorfizm: Ahir Zaman’ın Hollywood Sineması’ndaki Ayak İzleri</a:t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15146" y="6831331"/>
            <a:ext cx="3902052" cy="1413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Haziran 2022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G.S.F. Derslik 1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Saat 10:00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</a:pPr>
            <a:r>
              <a:rPr lang="tr-TR"/>
              <a:t> </a:t>
            </a:r>
            <a:endParaRPr/>
          </a:p>
        </p:txBody>
      </p:sp>
      <p:sp>
        <p:nvSpPr>
          <p:cNvPr id="94" name="Google Shape;94;p2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</a:pPr>
            <a:r>
              <a:t/>
            </a:r>
            <a:endParaRPr/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"/>
            <a:ext cx="9601200" cy="1282848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>
            <a:off x="2822121" y="2323678"/>
            <a:ext cx="6355500" cy="54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FİLM TASARIMI BÖLÜMÜ ANASANAT DALI SUNUMLARI 2</a:t>
            </a:r>
            <a:endParaRPr b="1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Samet Can Kocagür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Kültür Endüstrisinin Sosyal Medyada Yeniden Üretilmesi: Türkiye'de TikTok Örneği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Aytunç Dilber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Bilgisayar Oyunlarında Dördüncü Duvarın Yıkılması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İbrahim Evin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Yunan Yeni Dalga Sineması’nda 2008 Ekonomik Krizinin Etkileri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Tamay Sandallı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Dönemin Toplumsal Yapısı Bağlamında Yönetmenin Üslubu: Hiroshi Teshigahara Sineması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Doğukan Alpar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Indiewood Sineması Bağlamında Paul Thomas Anderson Sineması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Serbay Çelebi</a:t>
            </a:r>
            <a:endParaRPr sz="13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1896’dan Günümüze Sömürü/İstismar Sineması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Turan Kubulay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Hollywood ve Silikon Vadisi İlişkisi Bağlamında Amerikan Kültür Endüstrisi</a:t>
            </a:r>
            <a:endParaRPr b="0" i="0" sz="13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Sevin Yaman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Amerikan Korku Sinemasında Dişil Canavarlar</a:t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 Gürbüz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tr-TR" sz="13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Şizoid Kişiliklerin Analizinde Felsefi ve Kültürel Bağlantılar</a:t>
            </a:r>
            <a:endParaRPr sz="13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15146" y="6831331"/>
            <a:ext cx="3902052" cy="1413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Haziran 2022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G.S.F. Derslik 1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Saat 10:00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eması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2022-05-23T10:09:35Z</dcterms:created>
  <dc:creator>end.user</dc:creator>
</cp:coreProperties>
</file>