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"/>
  </p:handout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28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7869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760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29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1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90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692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94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14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18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4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3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983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3D830-ACEF-4880-A813-E99CE65B8E0B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856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9601200" cy="12828483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641601" y="2333203"/>
            <a:ext cx="644064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400" dirty="0"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r>
              <a:rPr lang="tr-TR" sz="1400" b="1" dirty="0" smtClean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SUNUMLAR</a:t>
            </a:r>
            <a:endParaRPr lang="tr-TR" sz="1400" b="1" dirty="0">
              <a:solidFill>
                <a:schemeClr val="bg1">
                  <a:lumMod val="50000"/>
                </a:schemeClr>
              </a:solidFill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endParaRPr lang="tr-TR" sz="1400" b="1" dirty="0">
              <a:solidFill>
                <a:schemeClr val="bg1">
                  <a:lumMod val="50000"/>
                </a:schemeClr>
              </a:solidFill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r>
              <a:rPr lang="tr-TR" sz="1400" dirty="0">
                <a:ea typeface="Segoe UI Black" panose="020B0A02040204020203" pitchFamily="34" charset="0"/>
                <a:cs typeface="Times New Roman" panose="02020603050405020304" pitchFamily="18" charset="0"/>
              </a:rPr>
              <a:t> </a:t>
            </a:r>
            <a:r>
              <a:rPr lang="tr-TR" sz="1400" b="1" dirty="0">
                <a:ea typeface="Segoe UI Black" panose="020B0A02040204020203" pitchFamily="34" charset="0"/>
                <a:cs typeface="Times New Roman" panose="02020603050405020304" pitchFamily="18" charset="0"/>
              </a:rPr>
              <a:t>Güven ELBAN</a:t>
            </a:r>
          </a:p>
          <a:p>
            <a:pPr algn="r"/>
            <a:r>
              <a:rPr lang="tr-TR" sz="1400" dirty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Bir </a:t>
            </a:r>
            <a:r>
              <a:rPr lang="tr-TR" sz="1400" dirty="0" smtClean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Restorasyon </a:t>
            </a:r>
            <a:r>
              <a:rPr lang="tr-TR" sz="1400" dirty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Projesi Sürecinde Bina Akustiği ve Titreşimin Kontrolü: </a:t>
            </a:r>
          </a:p>
          <a:p>
            <a:pPr algn="r"/>
            <a:r>
              <a:rPr lang="tr-TR" sz="1400" dirty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Swiss Hotel Çeşme</a:t>
            </a:r>
          </a:p>
          <a:p>
            <a:pPr algn="r"/>
            <a:endParaRPr lang="tr-TR" sz="1400" dirty="0">
              <a:solidFill>
                <a:schemeClr val="bg1">
                  <a:lumMod val="50000"/>
                </a:schemeClr>
              </a:solidFill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r>
              <a:rPr lang="tr-TR" sz="1400" b="1" dirty="0">
                <a:ea typeface="Segoe UI Black" panose="020B0A02040204020203" pitchFamily="34" charset="0"/>
                <a:cs typeface="Times New Roman" panose="02020603050405020304" pitchFamily="18" charset="0"/>
              </a:rPr>
              <a:t>Taylan ERYILMAZ</a:t>
            </a:r>
          </a:p>
          <a:p>
            <a:pPr algn="r"/>
            <a:r>
              <a:rPr lang="tr-TR" sz="1400" dirty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Çift Kabuklu Cephe Sistemlerinde Katmanlar Arası Tampon Bölgenin</a:t>
            </a:r>
          </a:p>
          <a:p>
            <a:pPr algn="r"/>
            <a:r>
              <a:rPr lang="tr-TR" sz="1400" dirty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Çevresel Gürültü Açısından İç Mekan Akustik Konforuna Etkisi: Sapphire Tower Örneği</a:t>
            </a:r>
          </a:p>
          <a:p>
            <a:pPr algn="r"/>
            <a:endParaRPr lang="tr-TR" sz="1400" dirty="0">
              <a:solidFill>
                <a:schemeClr val="bg1">
                  <a:lumMod val="50000"/>
                </a:schemeClr>
              </a:solidFill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r>
              <a:rPr lang="tr-TR" sz="1400" b="1" dirty="0"/>
              <a:t>Emirhan KARA</a:t>
            </a:r>
            <a:endParaRPr lang="en-US" sz="1400" b="1" dirty="0"/>
          </a:p>
          <a:p>
            <a:pPr algn="r"/>
            <a:r>
              <a:rPr lang="tr-TR" sz="1400" dirty="0">
                <a:solidFill>
                  <a:schemeClr val="bg1">
                    <a:lumMod val="50000"/>
                  </a:schemeClr>
                </a:solidFill>
              </a:rPr>
              <a:t>Atatürk Kültür Merkezi Prova Odalarında Bina Akustiği ve </a:t>
            </a:r>
          </a:p>
          <a:p>
            <a:pPr algn="r"/>
            <a:r>
              <a:rPr lang="tr-TR" sz="1400" dirty="0">
                <a:solidFill>
                  <a:schemeClr val="bg1">
                    <a:lumMod val="50000"/>
                  </a:schemeClr>
                </a:solidFill>
              </a:rPr>
              <a:t>Gürültünün Kontrolü </a:t>
            </a:r>
          </a:p>
          <a:p>
            <a:pPr algn="r"/>
            <a:endParaRPr lang="tr-TR" sz="1400" b="1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5146" y="6831331"/>
            <a:ext cx="3902052" cy="1413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b="1" dirty="0" smtClean="0"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tr-TR" sz="2800" b="1" dirty="0" smtClean="0"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7</a:t>
            </a:r>
            <a:r>
              <a:rPr lang="en-US" sz="2800" b="1" dirty="0" smtClean="0"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Haziran</a:t>
            </a:r>
            <a:r>
              <a:rPr lang="en-US" sz="2800" b="1" dirty="0"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 2022</a:t>
            </a:r>
            <a:endParaRPr lang="en-US" sz="2800" b="1" dirty="0" smtClean="0">
              <a:effectLst/>
              <a:latin typeface="Akzidenz-Grotesk Next Light" panose="02000503000000020003" pitchFamily="50" charset="-94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b="1" dirty="0"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G.S.F. </a:t>
            </a:r>
            <a:r>
              <a:rPr lang="tr-TR" sz="2800" b="1" dirty="0" smtClean="0"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Derslik 1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2400" b="1" dirty="0" smtClean="0">
                <a:effectLst/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Saat 10:00</a:t>
            </a:r>
            <a:endParaRPr lang="en-US" sz="2400" b="1" dirty="0">
              <a:effectLst/>
              <a:latin typeface="Akzidenz-Grotesk Next Light" panose="02000503000000020003" pitchFamily="50" charset="-94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64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12</Words>
  <Application>Microsoft Office PowerPoint</Application>
  <PresentationFormat>A3 Kağıt (297x420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8" baseType="lpstr">
      <vt:lpstr>Akzidenz-Grotesk Next Light</vt:lpstr>
      <vt:lpstr>Arial</vt:lpstr>
      <vt:lpstr>Calibri</vt:lpstr>
      <vt:lpstr>Calibri Light</vt:lpstr>
      <vt:lpstr>Segoe UI Black</vt:lpstr>
      <vt:lpstr>Times New Roman</vt:lpstr>
      <vt:lpstr>Office Teması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end.user</dc:creator>
  <cp:lastModifiedBy>end.user</cp:lastModifiedBy>
  <cp:revision>15</cp:revision>
  <dcterms:created xsi:type="dcterms:W3CDTF">2022-05-23T10:09:35Z</dcterms:created>
  <dcterms:modified xsi:type="dcterms:W3CDTF">2022-05-26T10:54:13Z</dcterms:modified>
</cp:coreProperties>
</file>