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CC33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9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869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6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2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1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9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9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9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1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1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4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8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D830-ACEF-4880-A813-E99CE65B8E0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5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3821484" y="1791144"/>
            <a:ext cx="5247762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400" dirty="0"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lvl="0" algn="r"/>
            <a:r>
              <a:rPr lang="tr-TR" sz="1400" b="1" dirty="0">
                <a:solidFill>
                  <a:srgbClr val="990099"/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RESİM ASD</a:t>
            </a:r>
          </a:p>
          <a:p>
            <a:pPr lvl="0" algn="r"/>
            <a:r>
              <a:rPr lang="tr-TR" sz="1400" b="1" dirty="0">
                <a:solidFill>
                  <a:srgbClr val="990099"/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1400" b="1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b="1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İlayda ÇETİNAY</a:t>
            </a:r>
          </a:p>
          <a:p>
            <a:pPr algn="r"/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İkinci Dünya Savaşı Sonrası Resim Sanatında Bir Yaratım Şekli Olarak Yıkma Eylemi Üzerinden </a:t>
            </a:r>
            <a:r>
              <a:rPr lang="tr-TR" sz="1400" dirty="0" err="1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Anselm</a:t>
            </a:r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Kıefer</a:t>
            </a:r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tr-TR" sz="1400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endParaRPr lang="tr-TR" sz="1400" b="1" dirty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b="1" dirty="0">
                <a:ea typeface="Segoe UI Black" panose="020B0A02040204020203" pitchFamily="34" charset="0"/>
                <a:cs typeface="Times New Roman" panose="02020603050405020304" pitchFamily="18" charset="0"/>
              </a:rPr>
              <a:t>Özkan </a:t>
            </a:r>
            <a:r>
              <a:rPr lang="tr-TR" sz="1400" b="1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ÇALIŞKAN</a:t>
            </a:r>
          </a:p>
          <a:p>
            <a:pPr algn="r"/>
            <a:r>
              <a:rPr lang="tr-TR" sz="1400" dirty="0" err="1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Postmodern</a:t>
            </a:r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 Resim Sanatında, Kent Ve Gerçekliğe Alternatif Olarak Sanal Mekan Arayışları Ve </a:t>
            </a:r>
            <a:r>
              <a:rPr lang="tr-TR" sz="1400" dirty="0" err="1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Metaverse</a:t>
            </a:r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tr-TR" sz="1400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endParaRPr lang="tr-TR" sz="1400" b="1" dirty="0" smtClean="0"/>
          </a:p>
          <a:p>
            <a:pPr algn="r"/>
            <a:r>
              <a:rPr lang="en-US" sz="1400" b="1" dirty="0" err="1"/>
              <a:t>İlayda</a:t>
            </a:r>
            <a:r>
              <a:rPr lang="en-US" sz="1400" b="1" dirty="0"/>
              <a:t> </a:t>
            </a:r>
            <a:r>
              <a:rPr lang="en-US" sz="1400" b="1" dirty="0" err="1"/>
              <a:t>Zehra</a:t>
            </a:r>
            <a:r>
              <a:rPr lang="en-US" sz="1400" b="1" dirty="0"/>
              <a:t> </a:t>
            </a:r>
            <a:r>
              <a:rPr lang="en-US" sz="1400" b="1" dirty="0" smtClean="0"/>
              <a:t>RESULI</a:t>
            </a:r>
            <a:endParaRPr lang="tr-TR" sz="1400" b="1" dirty="0" smtClean="0"/>
          </a:p>
          <a:p>
            <a:pPr algn="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Anselm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Kiefer’in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‘‘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Verimli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Hilal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’’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ve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‘‘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Kış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Ormanı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’’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Eserleri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Üzerine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Bir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İnceleme</a:t>
            </a:r>
            <a:endParaRPr lang="tr-TR" sz="1400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r"/>
            <a:endParaRPr lang="tr-TR" sz="1400" b="1" dirty="0" smtClean="0"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b="1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Aleyna HACIOSMANOĞLU</a:t>
            </a:r>
          </a:p>
          <a:p>
            <a:pPr algn="r"/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Postminimalizm </a:t>
            </a:r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Ekseninde Alternatif Malzeme ve Eva </a:t>
            </a:r>
            <a:r>
              <a:rPr lang="tr-TR" sz="1400" dirty="0" err="1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Hesse</a:t>
            </a:r>
            <a:endParaRPr lang="tr-TR" sz="1400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endParaRPr lang="tr-TR" sz="1400" b="1" dirty="0" smtClean="0"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b="1" dirty="0">
                <a:ea typeface="Segoe UI Black" panose="020B0A02040204020203" pitchFamily="34" charset="0"/>
                <a:cs typeface="Times New Roman" panose="02020603050405020304" pitchFamily="18" charset="0"/>
              </a:rPr>
              <a:t>Eylül </a:t>
            </a:r>
            <a:r>
              <a:rPr lang="tr-TR" sz="1400" b="1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AYÇİÇEK</a:t>
            </a:r>
          </a:p>
          <a:p>
            <a:pPr algn="r"/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Kent </a:t>
            </a:r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Sanatının Kurumsallaşmasıyla Birlikte Değişen Yeri: Öne Çıkan Kent Sanatçıları Ve Üslupları  </a:t>
            </a:r>
            <a:endParaRPr lang="tr-TR" sz="1400" b="1" dirty="0" smtClean="0"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endParaRPr lang="tr-TR" sz="1400" b="1" dirty="0" smtClean="0"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b="1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Abdullah ÖZTÜRK</a:t>
            </a:r>
          </a:p>
          <a:p>
            <a:pPr algn="r"/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Frank </a:t>
            </a:r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Stella’nın Açıölçer Serisi’nden Bir Seçki Üzerine İnceleme</a:t>
            </a:r>
            <a:endParaRPr lang="tr-TR" sz="1400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endParaRPr lang="tr-TR" sz="1400" b="1" dirty="0" smtClean="0"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b="1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Elif RENDA </a:t>
            </a:r>
          </a:p>
          <a:p>
            <a:pPr algn="r"/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Kurmaca Olarak Sanat: </a:t>
            </a:r>
            <a:r>
              <a:rPr lang="tr-TR" sz="1400" dirty="0" err="1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Marcel</a:t>
            </a:r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Broodthaers</a:t>
            </a:r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 Modern Sanat Müzesi, Kartallar Departmanı</a:t>
            </a:r>
            <a:endParaRPr lang="tr-TR" sz="1400" b="1" dirty="0" smtClean="0"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endParaRPr lang="tr-TR" sz="1400" b="1" dirty="0" smtClean="0"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b="1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Kenan ERAY  </a:t>
            </a:r>
            <a:endParaRPr lang="tr-TR" sz="1400" b="1" dirty="0" smtClean="0"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Yves </a:t>
            </a:r>
            <a:r>
              <a:rPr lang="tr-TR" sz="1400" dirty="0" err="1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Klein’ın</a:t>
            </a:r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 Soyut Gerçeklik İle Bağlamı Üzerinden  “Fire </a:t>
            </a:r>
            <a:r>
              <a:rPr lang="tr-TR" sz="1400" dirty="0" err="1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Painting</a:t>
            </a:r>
            <a:r>
              <a:rPr lang="tr-TR" sz="14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’” (Ateş Resmi) Çalışmalarının </a:t>
            </a:r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İncelenmesi</a:t>
            </a:r>
          </a:p>
          <a:p>
            <a:pPr algn="r"/>
            <a:endParaRPr lang="tr-TR" sz="1400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lvl="0" algn="r"/>
            <a:r>
              <a:rPr lang="tr-TR" sz="1400" b="1" dirty="0">
                <a:solidFill>
                  <a:prstClr val="black"/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Oğuz GÖKÖZ</a:t>
            </a:r>
          </a:p>
          <a:p>
            <a:pPr lvl="0" algn="r"/>
            <a:r>
              <a:rPr lang="tr-TR" sz="1400" dirty="0">
                <a:solidFill>
                  <a:prstClr val="white">
                    <a:lumMod val="50000"/>
                  </a:prst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Amerikan Resminde </a:t>
            </a:r>
            <a:r>
              <a:rPr lang="tr-TR" sz="1400" dirty="0" err="1">
                <a:solidFill>
                  <a:prstClr val="white">
                    <a:lumMod val="50000"/>
                  </a:prst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Fotoraelist</a:t>
            </a:r>
            <a:r>
              <a:rPr lang="tr-TR" sz="1400" dirty="0">
                <a:solidFill>
                  <a:prstClr val="white">
                    <a:lumMod val="50000"/>
                  </a:prst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 İlgiler Bağlamında Chuck Close Resimleri</a:t>
            </a:r>
            <a:endParaRPr lang="tr-TR" sz="1400" b="1" dirty="0">
              <a:solidFill>
                <a:prstClr val="black"/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tr-TR" sz="1400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076551" y="10590892"/>
            <a:ext cx="3902052" cy="1179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2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09 </a:t>
            </a:r>
            <a:r>
              <a:rPr lang="en-US" sz="2200" b="1" dirty="0" err="1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Haziran</a:t>
            </a:r>
            <a:r>
              <a:rPr lang="en-US" sz="22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2022</a:t>
            </a:r>
            <a:endParaRPr lang="en-US" sz="2200" b="1" dirty="0" smtClean="0">
              <a:effectLst/>
              <a:latin typeface="Akzidenz-Grotesk Next Light" panose="02000503000000020003" pitchFamily="50" charset="-9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200" b="1" dirty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G.S.F. </a:t>
            </a:r>
            <a:r>
              <a:rPr lang="tr-TR" sz="22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tr-TR" sz="22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Derslik 1</a:t>
            </a:r>
            <a:endParaRPr lang="tr-TR" sz="2200" b="1" dirty="0" smtClean="0">
              <a:latin typeface="Akzidenz-Grotesk Next Light" panose="02000503000000020003" pitchFamily="50" charset="-9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200" b="1" dirty="0" smtClean="0">
                <a:effectLst/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Saat 10:00</a:t>
            </a:r>
            <a:endParaRPr lang="en-US" sz="2200" b="1" dirty="0">
              <a:effectLst/>
              <a:latin typeface="Akzidenz-Grotesk Next Light" panose="02000503000000020003" pitchFamily="50" charset="-9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726" y="9943380"/>
            <a:ext cx="4066384" cy="2219136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84" y="86"/>
            <a:ext cx="8334204" cy="210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6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4428</TotalTime>
  <Words>141</Words>
  <Application>Microsoft Office PowerPoint</Application>
  <PresentationFormat>A3 Kağıt (297x420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Akzidenz-Grotesk Next Light</vt:lpstr>
      <vt:lpstr>Arial</vt:lpstr>
      <vt:lpstr>Calibri</vt:lpstr>
      <vt:lpstr>Calibri Light</vt:lpstr>
      <vt:lpstr>Segoe UI Black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end.user</dc:creator>
  <cp:lastModifiedBy>end.user</cp:lastModifiedBy>
  <cp:revision>24</cp:revision>
  <dcterms:created xsi:type="dcterms:W3CDTF">2022-05-23T10:09:35Z</dcterms:created>
  <dcterms:modified xsi:type="dcterms:W3CDTF">2022-05-27T13:08:44Z</dcterms:modified>
</cp:coreProperties>
</file>