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6" d="100"/>
          <a:sy n="86" d="100"/>
        </p:scale>
        <p:origin x="-1056" y="22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8" y="0"/>
            <a:ext cx="10669875" cy="7920038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4703938" y="1805363"/>
            <a:ext cx="51859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200" dirty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200" b="1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1200" b="1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2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Öykü ARIBAŞ</a:t>
            </a:r>
          </a:p>
          <a:p>
            <a:pPr algn="r"/>
            <a:r>
              <a:rPr lang="tr-TR" sz="1200" smtClean="0">
                <a:ea typeface="Segoe UI Black" panose="020B0A02040204020203" pitchFamily="34" charset="0"/>
                <a:cs typeface="Times New Roman" panose="02020603050405020304" pitchFamily="18" charset="0"/>
              </a:rPr>
              <a:t>18</a:t>
            </a:r>
            <a:r>
              <a:rPr lang="tr-TR" sz="1200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. Yüzyıl Operalarında Pers Kralı 1. </a:t>
            </a:r>
            <a:r>
              <a:rPr lang="tr-TR" sz="1200" dirty="0" err="1" smtClean="0">
                <a:ea typeface="Segoe UI Black" panose="020B0A02040204020203" pitchFamily="34" charset="0"/>
                <a:cs typeface="Times New Roman" panose="02020603050405020304" pitchFamily="18" charset="0"/>
              </a:rPr>
              <a:t>Artaserse</a:t>
            </a:r>
            <a:r>
              <a:rPr lang="tr-TR" sz="1200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 Figürü</a:t>
            </a:r>
          </a:p>
          <a:p>
            <a:pPr algn="r"/>
            <a:endParaRPr lang="tr-TR" sz="1200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200" dirty="0">
                <a:ea typeface="Segoe UI Black" panose="020B0A02040204020203" pitchFamily="34" charset="0"/>
                <a:cs typeface="Times New Roman" panose="02020603050405020304" pitchFamily="18" charset="0"/>
              </a:rPr>
              <a:t> </a:t>
            </a:r>
            <a:r>
              <a:rPr lang="tr-TR" sz="12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İlkim KANBER</a:t>
            </a:r>
            <a:endParaRPr lang="tr-TR" sz="12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2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Şan Eğitiminde Nefes, </a:t>
            </a:r>
            <a:r>
              <a:rPr lang="tr-TR" sz="1200" dirty="0" err="1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Postür</a:t>
            </a:r>
            <a:r>
              <a:rPr lang="tr-TR" sz="12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ve İlkel Ses</a:t>
            </a:r>
          </a:p>
          <a:p>
            <a:pPr algn="r"/>
            <a:endParaRPr lang="tr-TR" sz="12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2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10766" y="3848100"/>
            <a:ext cx="2742009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25 Mayıs</a:t>
            </a:r>
            <a:r>
              <a:rPr lang="en-US" sz="24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  <a:endParaRPr lang="en-US" sz="2400" b="1" dirty="0" smtClean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Devlet Konservatuvarı/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Derslik 105</a:t>
            </a:r>
            <a:endParaRPr lang="tr-TR" sz="2400" b="1" dirty="0" smtClean="0"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effectLst/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Saat </a:t>
            </a:r>
            <a:r>
              <a:rPr lang="tr-TR" sz="2400" b="1" dirty="0" smtClean="0">
                <a:effectLst/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15:00</a:t>
            </a:r>
            <a:endParaRPr lang="en-US" sz="2400" b="1" dirty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23</Words>
  <Application>Microsoft Office PowerPoint</Application>
  <PresentationFormat>Özel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User</cp:lastModifiedBy>
  <cp:revision>6</cp:revision>
  <dcterms:created xsi:type="dcterms:W3CDTF">2022-05-23T10:38:10Z</dcterms:created>
  <dcterms:modified xsi:type="dcterms:W3CDTF">2022-05-26T10:46:02Z</dcterms:modified>
</cp:coreProperties>
</file>