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8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601200" cy="128284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234405" y="2333203"/>
            <a:ext cx="58478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8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HEYKEL ANASANAT DALI</a:t>
            </a:r>
            <a:endParaRPr lang="tr-TR" sz="2800" b="1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dirty="0"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Ezgi GÜNAY</a:t>
            </a:r>
          </a:p>
          <a:p>
            <a:pPr algn="r"/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Refrakter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Kalıp Tekniğiyle Füzyon Fırınında Cam Heykel Uygulaması</a:t>
            </a:r>
          </a:p>
          <a:p>
            <a:pPr algn="r"/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Olcay GÜLTEPE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Güncel Heykel Sanatında Malzeme Okuryazarlığı İçin Önerilen Dört Tema Çerçevesinde </a:t>
            </a:r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Simone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Leigh’nin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Malzeme Kullanımının Okunması</a:t>
            </a:r>
          </a:p>
          <a:p>
            <a:pPr algn="r"/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/>
              <a:t>Cansu</a:t>
            </a:r>
            <a:r>
              <a:rPr lang="en-US" sz="1400" b="1" dirty="0" smtClean="0"/>
              <a:t> </a:t>
            </a:r>
            <a:r>
              <a:rPr lang="en-US" sz="1400" b="1" dirty="0" err="1"/>
              <a:t>Şahinbaş</a:t>
            </a:r>
            <a:r>
              <a:rPr lang="en-US" sz="1400" b="1" dirty="0"/>
              <a:t> İMAMOĞLU</a:t>
            </a:r>
          </a:p>
          <a:p>
            <a:pPr algn="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Graham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Harman’ın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Nesne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Yönelimli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Ontolojik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Yaklaşımı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İle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Sanatçı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Tarifi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Buket KUZUCUOĞLU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Konu Başlığı: </a:t>
            </a:r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Nft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Teknolojisinin Bir Sanat Malzemesi Olarak Sınırları</a:t>
            </a:r>
          </a:p>
          <a:p>
            <a:pPr algn="r"/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Aslı ÖZER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Figüratif Heykelde Parçalı Modelleme Ve Kalıp Tekniği İle Hareket Ve Kompozisyonun Varyasyon Denemeleri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Nalan ŞAHİN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Ses Heykeli</a:t>
            </a:r>
          </a:p>
          <a:p>
            <a:pPr algn="r"/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Hatice YILDIZ </a:t>
            </a:r>
          </a:p>
          <a:p>
            <a:pPr algn="r"/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Yeni Dışavurumcu Sanat ve </a:t>
            </a:r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Georg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Baselitz</a:t>
            </a:r>
            <a:r>
              <a:rPr lang="tr-TR" sz="1400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5146" y="6831331"/>
            <a:ext cx="3902052" cy="1413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en-US" sz="2800" b="1" dirty="0" err="1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Haziran</a:t>
            </a: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en-US" sz="28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G.S.F. 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Derslik 1</a:t>
            </a:r>
            <a:endParaRPr lang="tr-TR" sz="2800" b="1" dirty="0" smtClean="0"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10:00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</Words>
  <Application>Microsoft Office PowerPoint</Application>
  <PresentationFormat>A3 Kağıt (297x420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Heykel 3D</cp:lastModifiedBy>
  <cp:revision>11</cp:revision>
  <dcterms:created xsi:type="dcterms:W3CDTF">2022-05-23T10:09:35Z</dcterms:created>
  <dcterms:modified xsi:type="dcterms:W3CDTF">2022-05-25T10:22:50Z</dcterms:modified>
</cp:coreProperties>
</file>