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8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86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9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4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53" y="74931"/>
            <a:ext cx="8944767" cy="12652277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636310" y="1755854"/>
            <a:ext cx="5847837" cy="7182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 </a:t>
            </a:r>
            <a:endParaRPr lang="tr-TR" dirty="0" smtClean="0"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GRAFİK  </a:t>
            </a:r>
            <a:r>
              <a:rPr lang="tr-TR" sz="1150" b="1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ANASANAT DALI</a:t>
            </a:r>
            <a:endParaRPr lang="tr-TR" sz="1150" b="1" dirty="0" smtClean="0">
              <a:solidFill>
                <a:schemeClr val="bg1">
                  <a:lumMod val="50000"/>
                </a:schemeClr>
              </a:solidFill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 </a:t>
            </a: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İlayda ASLAN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Tipo Baskıda Çağdaş Uygulamalar: </a:t>
            </a: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Dafi</a:t>
            </a: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150" dirty="0" err="1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Kühne</a:t>
            </a:r>
            <a:endParaRPr lang="tr-TR" sz="1150" dirty="0" smtClean="0">
              <a:solidFill>
                <a:schemeClr val="bg1">
                  <a:lumMod val="50000"/>
                </a:schemeClr>
              </a:solidFill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dirty="0" err="1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Gizay</a:t>
            </a: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Öke BERBER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Sergileme Tasarımında </a:t>
            </a: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Paula</a:t>
            </a: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Scher</a:t>
            </a: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150" dirty="0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Örneği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Esra YILMAZ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Editoryal</a:t>
            </a: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İllüstrasyon ile Hikâye </a:t>
            </a:r>
            <a:r>
              <a:rPr lang="tr-TR" sz="1150" dirty="0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Anlatımı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Mir </a:t>
            </a:r>
            <a:r>
              <a:rPr lang="tr-TR" sz="1150" b="1" dirty="0" err="1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Amed</a:t>
            </a: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ORHAN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Tasarımda İki Dillilik ve Şehirde </a:t>
            </a:r>
            <a:r>
              <a:rPr lang="tr-TR" sz="1150" dirty="0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Yansımaları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Betül ÇEÇEN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Bir Kitabın Yüzünü </a:t>
            </a:r>
            <a:r>
              <a:rPr lang="tr-TR" sz="1150" dirty="0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Tasarlamak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Korhan KALKAN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Meta Ortamında Görsel Algı: Sanal Mekanlardaki Gerçek </a:t>
            </a:r>
            <a:r>
              <a:rPr lang="tr-TR" sz="1150" dirty="0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Bedenler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dirty="0" err="1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Bediye</a:t>
            </a: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ÖZIRMAK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Cyanotype</a:t>
            </a: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ile Grafik Nesnenin </a:t>
            </a: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Zamansallığı</a:t>
            </a: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Bağlamında </a:t>
            </a: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Haikular</a:t>
            </a:r>
            <a:endParaRPr lang="tr-TR" sz="1150" dirty="0">
              <a:solidFill>
                <a:schemeClr val="bg1">
                  <a:lumMod val="50000"/>
                </a:schemeClr>
              </a:solidFill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Meryem UĞUZ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Psikedelik</a:t>
            </a: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Anlayış Bağlamında Plak Tasarımlarının Ortaya </a:t>
            </a:r>
            <a:r>
              <a:rPr lang="tr-TR" sz="1150" dirty="0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Çıkışı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dirty="0" err="1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Ataberk</a:t>
            </a: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SOYLU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Görsel Ürün Oluşturmada Yapay Zekanın </a:t>
            </a: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Göstergebilimsel</a:t>
            </a: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Kavramlar Bağlamında Derin Öğrenme Tekniği ile </a:t>
            </a:r>
            <a:r>
              <a:rPr lang="tr-TR" sz="1150" dirty="0" smtClean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Kullanımı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b="1" dirty="0"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Esra OTURAK </a:t>
            </a:r>
            <a:endParaRPr lang="tr-TR" sz="1150" b="1" dirty="0" smtClean="0"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50" dirty="0" err="1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Metaverse</a:t>
            </a:r>
            <a:r>
              <a:rPr lang="tr-TR" sz="1150" dirty="0">
                <a:solidFill>
                  <a:schemeClr val="bg1">
                    <a:lumMod val="50000"/>
                  </a:schemeClr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 Kavramı ve Tasarımı Yeniden Düşünmek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1150" dirty="0">
              <a:solidFill>
                <a:schemeClr val="bg1">
                  <a:lumMod val="50000"/>
                </a:schemeClr>
              </a:solidFill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35280" y="5587134"/>
            <a:ext cx="3902052" cy="1475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0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10 </a:t>
            </a:r>
            <a:r>
              <a:rPr lang="en-US" sz="3000" b="1" dirty="0" err="1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Haziran</a:t>
            </a:r>
            <a:r>
              <a:rPr lang="en-US" sz="30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2022</a:t>
            </a:r>
            <a:endParaRPr lang="en-US" sz="3000" b="1" dirty="0" smtClean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0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G.S.F. </a:t>
            </a:r>
            <a:r>
              <a:rPr lang="tr-TR" sz="30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10 </a:t>
            </a:r>
            <a:r>
              <a:rPr lang="tr-TR" sz="3000" b="1" dirty="0" err="1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Nolu</a:t>
            </a:r>
            <a:r>
              <a:rPr lang="tr-TR" sz="30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Derslik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effectLst/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Saat 10:00</a:t>
            </a:r>
            <a:endParaRPr lang="en-US" sz="2400" b="1" dirty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11</Words>
  <Application>Microsoft Office PowerPoint</Application>
  <PresentationFormat>A3 Kağıt (297x420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Akzidenz-Grotesk Next Light</vt:lpstr>
      <vt:lpstr>Arial</vt:lpstr>
      <vt:lpstr>Calibri</vt:lpstr>
      <vt:lpstr>Calibri Light</vt:lpstr>
      <vt:lpstr>Segoe UI Black</vt:lpstr>
      <vt:lpstr>Times New Roman</vt:lpstr>
      <vt:lpstr>Office Teması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end.user</dc:creator>
  <cp:lastModifiedBy>end.user</cp:lastModifiedBy>
  <cp:revision>8</cp:revision>
  <dcterms:created xsi:type="dcterms:W3CDTF">2022-05-23T10:09:35Z</dcterms:created>
  <dcterms:modified xsi:type="dcterms:W3CDTF">2022-05-25T11:04:00Z</dcterms:modified>
</cp:coreProperties>
</file>