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23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69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2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1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9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69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94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18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4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3D830-ACEF-4880-A813-E99CE65B8E0B}" type="datetimeFigureOut">
              <a:rPr lang="en-US" smtClean="0"/>
              <a:t>5/26/2022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37210-C556-4651-826A-036213E70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856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601200" cy="1282848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2712721" y="2333203"/>
            <a:ext cx="636952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400" dirty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ea typeface="Segoe UI Black" panose="020B0A02040204020203" pitchFamily="34" charset="0"/>
                <a:cs typeface="Times New Roman" panose="02020603050405020304" pitchFamily="18" charset="0"/>
              </a:rPr>
              <a:t>Aslı </a:t>
            </a:r>
            <a:r>
              <a:rPr lang="tr-TR" sz="1400" b="1" dirty="0" err="1" smtClean="0">
                <a:ea typeface="Segoe UI Black" panose="020B0A02040204020203" pitchFamily="34" charset="0"/>
                <a:cs typeface="Times New Roman" panose="02020603050405020304" pitchFamily="18" charset="0"/>
              </a:rPr>
              <a:t>Kılınç</a:t>
            </a:r>
            <a:endParaRPr lang="tr-TR" sz="1400" b="1" dirty="0" smtClean="0"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dirty="0" err="1"/>
              <a:t>Restorantlarda</a:t>
            </a:r>
            <a:r>
              <a:rPr lang="tr-TR" dirty="0"/>
              <a:t> </a:t>
            </a:r>
            <a:r>
              <a:rPr lang="tr-TR" dirty="0" smtClean="0"/>
              <a:t>müzik </a:t>
            </a:r>
            <a:r>
              <a:rPr lang="tr-TR" dirty="0"/>
              <a:t>S</a:t>
            </a:r>
            <a:r>
              <a:rPr lang="tr-TR" dirty="0" smtClean="0"/>
              <a:t>eviyesinin </a:t>
            </a:r>
            <a:r>
              <a:rPr lang="tr-TR" dirty="0"/>
              <a:t>K</a:t>
            </a:r>
            <a:r>
              <a:rPr lang="tr-TR" dirty="0" smtClean="0"/>
              <a:t>onuşma </a:t>
            </a:r>
            <a:r>
              <a:rPr lang="tr-TR" dirty="0"/>
              <a:t>A</a:t>
            </a:r>
            <a:r>
              <a:rPr lang="tr-TR" dirty="0" smtClean="0"/>
              <a:t>nlaşılırlığına Etkisi</a:t>
            </a:r>
          </a:p>
          <a:p>
            <a:pPr algn="r"/>
            <a:endParaRPr lang="tr-TR" sz="14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sz="14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İ. Emrecan Çakmakçı</a:t>
            </a:r>
          </a:p>
          <a:p>
            <a:pPr marL="400050" indent="-400050" algn="r">
              <a:buAutoNum type="romanUcPeriod"/>
            </a:pPr>
            <a:r>
              <a:rPr lang="tr-TR" dirty="0"/>
              <a:t> </a:t>
            </a:r>
            <a:r>
              <a:rPr lang="tr-TR" dirty="0" err="1"/>
              <a:t>Restorantlarda</a:t>
            </a:r>
            <a:r>
              <a:rPr lang="tr-TR" dirty="0"/>
              <a:t> </a:t>
            </a:r>
            <a:r>
              <a:rPr lang="tr-TR" dirty="0" smtClean="0"/>
              <a:t>Hoparlör </a:t>
            </a:r>
            <a:r>
              <a:rPr lang="tr-TR" dirty="0"/>
              <a:t>Y</a:t>
            </a:r>
            <a:r>
              <a:rPr lang="tr-TR" dirty="0" smtClean="0"/>
              <a:t>ayılım </a:t>
            </a:r>
            <a:r>
              <a:rPr lang="tr-TR" dirty="0"/>
              <a:t>D</a:t>
            </a:r>
            <a:r>
              <a:rPr lang="tr-TR" dirty="0" smtClean="0"/>
              <a:t>iyagramlarının </a:t>
            </a:r>
            <a:r>
              <a:rPr lang="tr-TR" dirty="0"/>
              <a:t>A</a:t>
            </a:r>
            <a:r>
              <a:rPr lang="tr-TR" dirty="0" smtClean="0"/>
              <a:t>kustik </a:t>
            </a:r>
            <a:r>
              <a:rPr lang="tr-TR" dirty="0"/>
              <a:t>P</a:t>
            </a:r>
            <a:r>
              <a:rPr lang="tr-TR" dirty="0" smtClean="0"/>
              <a:t>arametrelere </a:t>
            </a:r>
            <a:r>
              <a:rPr lang="tr-TR" dirty="0" err="1" smtClean="0"/>
              <a:t>Etkisİ</a:t>
            </a:r>
            <a:endParaRPr lang="tr-TR" dirty="0" smtClean="0"/>
          </a:p>
          <a:p>
            <a:pPr algn="r"/>
            <a:endParaRPr lang="tr-TR" dirty="0" smtClean="0"/>
          </a:p>
          <a:p>
            <a:pPr algn="r"/>
            <a:r>
              <a:rPr lang="tr-TR" sz="1400" b="1" dirty="0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Deniz </a:t>
            </a:r>
            <a:r>
              <a:rPr lang="tr-TR" sz="1400" b="1" dirty="0" err="1" smtClean="0">
                <a:solidFill>
                  <a:schemeClr val="bg1">
                    <a:lumMod val="50000"/>
                  </a:schemeClr>
                </a:solidFill>
                <a:ea typeface="Segoe UI Black" panose="020B0A02040204020203" pitchFamily="34" charset="0"/>
                <a:cs typeface="Times New Roman" panose="02020603050405020304" pitchFamily="18" charset="0"/>
              </a:rPr>
              <a:t>Perhan</a:t>
            </a:r>
            <a:endParaRPr lang="tr-TR" sz="1400" b="1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/>
            <a:r>
              <a:rPr lang="tr-TR" dirty="0"/>
              <a:t>Santurun </a:t>
            </a:r>
            <a:r>
              <a:rPr lang="tr-TR" dirty="0" err="1"/>
              <a:t>Tınısal</a:t>
            </a:r>
            <a:r>
              <a:rPr lang="tr-TR" dirty="0"/>
              <a:t> Özellikleri ve </a:t>
            </a:r>
            <a:r>
              <a:rPr lang="tr-TR" dirty="0" err="1"/>
              <a:t>Mikrofonlama</a:t>
            </a:r>
            <a:r>
              <a:rPr lang="tr-TR" dirty="0"/>
              <a:t> Teknikleri</a:t>
            </a: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400050" indent="-400050" algn="r">
              <a:buAutoNum type="romanUcPeriod"/>
            </a:pPr>
            <a:endParaRPr lang="tr-TR" sz="1400" dirty="0" smtClean="0">
              <a:solidFill>
                <a:schemeClr val="bg1">
                  <a:lumMod val="50000"/>
                </a:schemeClr>
              </a:solidFill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32266" y="6398605"/>
            <a:ext cx="3902052" cy="1870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n-US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Haziran</a:t>
            </a: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2022</a:t>
            </a:r>
            <a:endParaRPr lang="en-US" sz="2800" b="1" dirty="0" smtClean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800" b="1" dirty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G.S.F. 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Prof. 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Dr. 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Feridun </a:t>
            </a:r>
            <a:r>
              <a:rPr lang="tr-TR" sz="2800" b="1" dirty="0" err="1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Öziş’in</a:t>
            </a:r>
            <a:r>
              <a:rPr lang="tr-TR" sz="2800" b="1" dirty="0" smtClean="0"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 Odası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tr-TR" sz="2400" b="1" dirty="0" smtClean="0">
                <a:effectLst/>
                <a:latin typeface="Akzidenz-Grotesk Next Light" panose="02000503000000020003" pitchFamily="50" charset="-94"/>
                <a:ea typeface="Calibri" panose="020F0502020204030204" pitchFamily="34" charset="0"/>
                <a:cs typeface="Arial" panose="020B0604020202020204" pitchFamily="34" charset="0"/>
              </a:rPr>
              <a:t>Saat 10:00-11.00-13.00</a:t>
            </a:r>
            <a:endParaRPr lang="en-US" sz="2400" b="1" dirty="0">
              <a:effectLst/>
              <a:latin typeface="Akzidenz-Grotesk Next Light" panose="02000503000000020003" pitchFamily="50" charset="-9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64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</TotalTime>
  <Words>29</Words>
  <Application>Microsoft Office PowerPoint</Application>
  <PresentationFormat>A3 Kağıt (297x420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8" baseType="lpstr">
      <vt:lpstr>Akzidenz-Grotesk Next Light</vt:lpstr>
      <vt:lpstr>Arial</vt:lpstr>
      <vt:lpstr>Calibri</vt:lpstr>
      <vt:lpstr>Calibri Light</vt:lpstr>
      <vt:lpstr>Segoe UI Black</vt:lpstr>
      <vt:lpstr>Times New Roman</vt:lpstr>
      <vt:lpstr>Office Teması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end.user</dc:creator>
  <cp:lastModifiedBy>end.user</cp:lastModifiedBy>
  <cp:revision>12</cp:revision>
  <dcterms:created xsi:type="dcterms:W3CDTF">2022-05-23T10:09:35Z</dcterms:created>
  <dcterms:modified xsi:type="dcterms:W3CDTF">2022-05-26T10:59:13Z</dcterms:modified>
</cp:coreProperties>
</file>