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601200" cy="128284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681207" y="3552963"/>
            <a:ext cx="655994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400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2400" b="1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20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Aras ERCAN</a:t>
            </a:r>
          </a:p>
          <a:p>
            <a:pPr algn="r"/>
            <a:r>
              <a:rPr lang="tr-TR" sz="20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İklim Değişikliği Nedeniyle Kent İçi Bas Seslerin İnsana Etkileri</a:t>
            </a:r>
          </a:p>
          <a:p>
            <a:pPr algn="r"/>
            <a:endParaRPr lang="tr-TR" sz="2000" b="1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2000" b="1" dirty="0">
                <a:ea typeface="Segoe UI Black" panose="020B0A02040204020203" pitchFamily="34" charset="0"/>
                <a:cs typeface="Times New Roman" panose="02020603050405020304" pitchFamily="18" charset="0"/>
              </a:rPr>
              <a:t>İdris Koçoğlu</a:t>
            </a:r>
          </a:p>
          <a:p>
            <a:pPr algn="r"/>
            <a:r>
              <a:rPr lang="tr-TR" sz="2000" dirty="0" err="1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Streaming</a:t>
            </a:r>
            <a:r>
              <a:rPr lang="tr-TR" sz="2000" dirty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 Ortamında Müzik Üretimine Yönelik Etkenler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5146" y="6831331"/>
            <a:ext cx="3902052" cy="1413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31</a:t>
            </a: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Mayıs</a:t>
            </a: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en-US" sz="28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Ses Kayıt Stüdyosu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13:00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A3 Kağıt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Akzidenz-Grotesk Next Light</vt:lpstr>
      <vt:lpstr>Arial</vt:lpstr>
      <vt:lpstr>Calibri</vt:lpstr>
      <vt:lpstr>Calibri Light</vt:lpstr>
      <vt:lpstr>Office Teması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cihan.isikhan@deu.edu.tr</cp:lastModifiedBy>
  <cp:revision>11</cp:revision>
  <dcterms:created xsi:type="dcterms:W3CDTF">2022-05-23T10:09:35Z</dcterms:created>
  <dcterms:modified xsi:type="dcterms:W3CDTF">2022-05-25T07:33:42Z</dcterms:modified>
</cp:coreProperties>
</file>